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handoutMasterIdLst>
    <p:handoutMasterId r:id="rId35"/>
  </p:handoutMasterIdLst>
  <p:sldIdLst>
    <p:sldId id="298" r:id="rId2"/>
    <p:sldId id="277" r:id="rId3"/>
    <p:sldId id="257" r:id="rId4"/>
    <p:sldId id="258" r:id="rId5"/>
    <p:sldId id="259" r:id="rId6"/>
    <p:sldId id="297" r:id="rId7"/>
    <p:sldId id="260" r:id="rId8"/>
    <p:sldId id="261" r:id="rId9"/>
    <p:sldId id="262" r:id="rId10"/>
    <p:sldId id="263" r:id="rId11"/>
    <p:sldId id="264" r:id="rId12"/>
    <p:sldId id="269" r:id="rId13"/>
    <p:sldId id="266" r:id="rId14"/>
    <p:sldId id="280" r:id="rId15"/>
    <p:sldId id="292" r:id="rId16"/>
    <p:sldId id="281" r:id="rId17"/>
    <p:sldId id="293" r:id="rId18"/>
    <p:sldId id="282" r:id="rId19"/>
    <p:sldId id="294" r:id="rId20"/>
    <p:sldId id="283" r:id="rId21"/>
    <p:sldId id="295" r:id="rId22"/>
    <p:sldId id="284" r:id="rId23"/>
    <p:sldId id="296" r:id="rId24"/>
    <p:sldId id="285" r:id="rId25"/>
    <p:sldId id="286" r:id="rId26"/>
    <p:sldId id="287" r:id="rId27"/>
    <p:sldId id="288" r:id="rId28"/>
    <p:sldId id="289" r:id="rId29"/>
    <p:sldId id="290" r:id="rId30"/>
    <p:sldId id="291" r:id="rId31"/>
    <p:sldId id="278" r:id="rId32"/>
    <p:sldId id="279" r:id="rId33"/>
  </p:sldIdLst>
  <p:sldSz cx="12192000" cy="6858000"/>
  <p:notesSz cx="6858000" cy="9144000"/>
  <p:embeddedFontLst>
    <p:embeddedFont>
      <p:font typeface="Arial Narrow" panose="020B0606020202030204" pitchFamily="34" charset="0"/>
      <p:regular r:id="rId36"/>
      <p:bold r:id="rId37"/>
      <p:italic r:id="rId38"/>
      <p:boldItalic r:id="rId39"/>
    </p:embeddedFont>
    <p:embeddedFont>
      <p:font typeface="Oi" panose="020B0604020202020204" charset="0"/>
      <p:regular r:id="rId40"/>
    </p:embeddedFont>
  </p:embeddedFontLst>
  <p:defaultTextStyle>
    <a:defPPr>
      <a:defRPr lang="en-IN"/>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A2567-1AE3-4E37-9AEA-DC2EB39C7E65}" v="20" dt="2024-03-25T16:48:25.437"/>
  </p1510:revLst>
</p1510:revInfo>
</file>

<file path=ppt/tableStyles.xml><?xml version="1.0" encoding="utf-8"?>
<a:tblStyleLst xmlns:a="http://schemas.openxmlformats.org/drawingml/2006/main" def="{359496F4-DE71-4F18-AD07-9FDE4E680257}">
  <a:tblStyle styleId="{359496F4-DE71-4F18-AD07-9FDE4E68025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A53560-761C-4EF7-9A2E-57E2752CEB7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32" autoAdjust="0"/>
    <p:restoredTop sz="90458" autoAdjust="0"/>
  </p:normalViewPr>
  <p:slideViewPr>
    <p:cSldViewPr snapToGrid="0">
      <p:cViewPr varScale="1">
        <p:scale>
          <a:sx n="75" d="100"/>
          <a:sy n="75" d="100"/>
        </p:scale>
        <p:origin x="133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ll J" userId="fb33e1df6d4a4998" providerId="LiveId" clId="{D65A2567-1AE3-4E37-9AEA-DC2EB39C7E65}"/>
    <pc:docChg chg="modSld">
      <pc:chgData name="Agnell J" userId="fb33e1df6d4a4998" providerId="LiveId" clId="{D65A2567-1AE3-4E37-9AEA-DC2EB39C7E65}" dt="2024-03-25T16:46:12.753" v="0" actId="1036"/>
      <pc:docMkLst>
        <pc:docMk/>
      </pc:docMkLst>
      <pc:sldChg chg="modSp mod">
        <pc:chgData name="Agnell J" userId="fb33e1df6d4a4998" providerId="LiveId" clId="{D65A2567-1AE3-4E37-9AEA-DC2EB39C7E65}" dt="2024-03-25T16:46:12.753" v="0" actId="1036"/>
        <pc:sldMkLst>
          <pc:docMk/>
          <pc:sldMk cId="90383621" sldId="297"/>
        </pc:sldMkLst>
        <pc:graphicFrameChg chg="mod">
          <ac:chgData name="Agnell J" userId="fb33e1df6d4a4998" providerId="LiveId" clId="{D65A2567-1AE3-4E37-9AEA-DC2EB39C7E65}" dt="2024-03-25T16:46:12.753" v="0" actId="1036"/>
          <ac:graphicFrameMkLst>
            <pc:docMk/>
            <pc:sldMk cId="90383621" sldId="297"/>
            <ac:graphicFrameMk id="6" creationId="{E27565F7-36D7-051A-5A48-020C65680DC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96F085-CED7-4928-84D6-4E2A448F741F}" type="datetimeFigureOut">
              <a:rPr lang="en-IN" smtClean="0"/>
              <a:t>25-03-2024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DEPARTMENT OF COMPUTER SCIENCE AND BUSINESS SYSTEMS</a:t>
            </a:r>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60126D-6498-4EEA-B0A8-0BAC5A8E3999}" type="slidenum">
              <a:rPr lang="en-IN" smtClean="0"/>
              <a:t>‹#›</a:t>
            </a:fld>
            <a:endParaRPr lang="en-IN"/>
          </a:p>
        </p:txBody>
      </p:sp>
    </p:spTree>
    <p:extLst>
      <p:ext uri="{BB962C8B-B14F-4D97-AF65-F5344CB8AC3E}">
        <p14:creationId xmlns:p14="http://schemas.microsoft.com/office/powerpoint/2010/main" val="21849023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Google Shape;3;n">
            <a:extLst>
              <a:ext uri="{FF2B5EF4-FFF2-40B4-BE49-F238E27FC236}">
                <a16:creationId xmlns:a16="http://schemas.microsoft.com/office/drawing/2014/main" id="{7385F827-DC7F-ACCC-08DE-A8F5FCEF5494}"/>
              </a:ext>
            </a:extLst>
          </p:cNvPr>
          <p:cNvSpPr txBox="1">
            <a:spLocks noGrp="1"/>
          </p:cNvSpPr>
          <p:nvPr>
            <p:ph type="sldNum" idx="12"/>
          </p:nvPr>
        </p:nvSpPr>
        <p:spPr bwMode="auto">
          <a:xfrm>
            <a:off x="3884613" y="8685213"/>
            <a:ext cx="2971800" cy="458787"/>
          </a:xfrm>
          <a:prstGeom prst="rect">
            <a:avLst/>
          </a:prstGeom>
          <a:noFill/>
          <a:ln>
            <a:noFill/>
          </a:ln>
        </p:spPr>
        <p:txBody>
          <a:bodyPr vert="horz" wrap="square" lIns="91425" tIns="45700" rIns="91425" bIns="45700" numCol="1" anchor="b" anchorCtr="0" compatLnSpc="1">
            <a:prstTxWarp prst="textNoShape">
              <a:avLst/>
            </a:prstTxWarp>
          </a:bodyPr>
          <a:lstStyle>
            <a:lvl1pPr algn="r" eaLnBrk="1" hangingPunct="1">
              <a:buClr>
                <a:srgbClr val="000000"/>
              </a:buClr>
              <a:buSzPts val="1200"/>
              <a:buFont typeface="Calibri" panose="020F0502020204030204" pitchFamily="34" charset="0"/>
              <a:buNone/>
              <a:defRPr sz="1200">
                <a:latin typeface="Calibri" panose="020F0502020204030204" pitchFamily="34" charset="0"/>
                <a:cs typeface="Calibri" panose="020F0502020204030204" pitchFamily="34" charset="0"/>
                <a:sym typeface="Calibri" panose="020F0502020204030204" pitchFamily="34" charset="0"/>
              </a:defRPr>
            </a:lvl1pPr>
          </a:lstStyle>
          <a:p>
            <a:fld id="{F7582BF6-036D-4C56-9F45-5D8638069C4E}" type="slidenum">
              <a:rPr lang="en-US" altLang="en-US"/>
              <a:pPr/>
              <a:t>‹#›</a:t>
            </a:fld>
            <a:endParaRPr lang="en-US" altLang="en-US"/>
          </a:p>
        </p:txBody>
      </p:sp>
      <p:sp>
        <p:nvSpPr>
          <p:cNvPr id="27651" name="Google Shape;4;n">
            <a:extLst>
              <a:ext uri="{FF2B5EF4-FFF2-40B4-BE49-F238E27FC236}">
                <a16:creationId xmlns:a16="http://schemas.microsoft.com/office/drawing/2014/main" id="{CD980576-3347-CB77-D517-F94460958B94}"/>
              </a:ext>
            </a:extLst>
          </p:cNvPr>
          <p:cNvSpPr txBox="1">
            <a:spLocks noGrp="1"/>
          </p:cNvSpPr>
          <p:nvPr>
            <p:ph type="hdr" idx="2"/>
          </p:nvPr>
        </p:nvSpPr>
        <p:spPr bwMode="auto">
          <a:xfrm>
            <a:off x="0" y="0"/>
            <a:ext cx="2971800" cy="458788"/>
          </a:xfrm>
          <a:prstGeom prst="rect">
            <a:avLst/>
          </a:prstGeom>
          <a:noFill/>
          <a:ln>
            <a:noFill/>
          </a:ln>
        </p:spPr>
        <p:txBody>
          <a:bodyPr vert="horz" wrap="square" lIns="91425" tIns="45700" rIns="91425" bIns="45700" numCol="1" anchor="t" anchorCtr="0" compatLnSpc="1">
            <a:prstTxWarp prst="textNoShape">
              <a:avLst/>
            </a:prstTxWarp>
          </a:bodyPr>
          <a:lstStyle>
            <a:lvl1pPr eaLnBrk="1" hangingPunct="1">
              <a:buClr>
                <a:srgbClr val="000000"/>
              </a:buClr>
              <a:buSzPts val="1800"/>
              <a:buFont typeface="Oi" charset="0"/>
              <a:buNone/>
              <a:defRPr sz="1800">
                <a:solidFill>
                  <a:srgbClr val="000000"/>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27652" name="Google Shape;5;n">
            <a:extLst>
              <a:ext uri="{FF2B5EF4-FFF2-40B4-BE49-F238E27FC236}">
                <a16:creationId xmlns:a16="http://schemas.microsoft.com/office/drawing/2014/main" id="{2255B56A-AE94-A53F-9074-0C8BD8B847C4}"/>
              </a:ext>
            </a:extLst>
          </p:cNvPr>
          <p:cNvSpPr txBox="1">
            <a:spLocks noGrp="1"/>
          </p:cNvSpPr>
          <p:nvPr>
            <p:ph type="dt" idx="10"/>
          </p:nvPr>
        </p:nvSpPr>
        <p:spPr bwMode="auto">
          <a:xfrm>
            <a:off x="3884613" y="0"/>
            <a:ext cx="2971800" cy="458788"/>
          </a:xfrm>
          <a:prstGeom prst="rect">
            <a:avLst/>
          </a:prstGeom>
          <a:noFill/>
          <a:ln>
            <a:noFill/>
          </a:ln>
        </p:spPr>
        <p:txBody>
          <a:bodyPr vert="horz" wrap="square" lIns="91425" tIns="45700" rIns="91425" bIns="45700" numCol="1" anchor="t" anchorCtr="0" compatLnSpc="1">
            <a:prstTxWarp prst="textNoShape">
              <a:avLst/>
            </a:prstTxWarp>
          </a:bodyPr>
          <a:lstStyle>
            <a:lvl1pPr eaLnBrk="1" hangingPunct="1">
              <a:buClr>
                <a:srgbClr val="000000"/>
              </a:buClr>
              <a:buSzPts val="1800"/>
              <a:buFont typeface="Oi" charset="0"/>
              <a:buNone/>
              <a:defRPr sz="1800">
                <a:solidFill>
                  <a:srgbClr val="000000"/>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0725" name="Google Shape;6;n">
            <a:extLst>
              <a:ext uri="{FF2B5EF4-FFF2-40B4-BE49-F238E27FC236}">
                <a16:creationId xmlns:a16="http://schemas.microsoft.com/office/drawing/2014/main" id="{587FE673-9D3A-5C9E-BD59-625C5145247C}"/>
              </a:ext>
            </a:extLst>
          </p:cNvPr>
          <p:cNvSpPr>
            <a:spLocks noGrp="1" noRot="1" noChangeAspect="1"/>
          </p:cNvSpPr>
          <p:nvPr>
            <p:ph type="sldImg" idx="3"/>
          </p:nvPr>
        </p:nvSpPr>
        <p:spPr bwMode="auto">
          <a:xfrm>
            <a:off x="685800" y="1143000"/>
            <a:ext cx="5486400" cy="30861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30726" name="Google Shape;7;n">
            <a:extLst>
              <a:ext uri="{FF2B5EF4-FFF2-40B4-BE49-F238E27FC236}">
                <a16:creationId xmlns:a16="http://schemas.microsoft.com/office/drawing/2014/main" id="{A3A61492-FB03-1F74-6B04-A740B40F6073}"/>
              </a:ext>
            </a:extLst>
          </p:cNvPr>
          <p:cNvSpPr txBox="1">
            <a:spLocks noGrp="1"/>
          </p:cNvSpPr>
          <p:nvPr>
            <p:ph type="body" idx="1"/>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a:sym typeface="Arial" panose="020B0604020202020204" pitchFamily="34" charset="0"/>
            </a:endParaRPr>
          </a:p>
        </p:txBody>
      </p:sp>
      <p:sp>
        <p:nvSpPr>
          <p:cNvPr id="27655" name="Google Shape;8;n">
            <a:extLst>
              <a:ext uri="{FF2B5EF4-FFF2-40B4-BE49-F238E27FC236}">
                <a16:creationId xmlns:a16="http://schemas.microsoft.com/office/drawing/2014/main" id="{D26F5987-A74F-0523-C1D4-543A6656151A}"/>
              </a:ext>
            </a:extLst>
          </p:cNvPr>
          <p:cNvSpPr txBox="1">
            <a:spLocks noGrp="1"/>
          </p:cNvSpPr>
          <p:nvPr>
            <p:ph type="ftr" idx="11"/>
          </p:nvPr>
        </p:nvSpPr>
        <p:spPr bwMode="auto">
          <a:xfrm>
            <a:off x="0" y="8685213"/>
            <a:ext cx="2971800" cy="458787"/>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SzPts val="1800"/>
              <a:buFont typeface="Oi" charset="0"/>
              <a:buNone/>
              <a:defRPr sz="1800">
                <a:solidFill>
                  <a:srgbClr val="000000"/>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Tree>
    <p:extLst>
      <p:ext uri="{BB962C8B-B14F-4D97-AF65-F5344CB8AC3E}">
        <p14:creationId xmlns:p14="http://schemas.microsoft.com/office/powerpoint/2010/main" val="755237956"/>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Google Shape;100;p2:notes">
            <a:extLst>
              <a:ext uri="{FF2B5EF4-FFF2-40B4-BE49-F238E27FC236}">
                <a16:creationId xmlns:a16="http://schemas.microsoft.com/office/drawing/2014/main" id="{3006ED4A-2B8B-0BA3-43CE-51ADB1F642DC}"/>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2771" name="Google Shape;101;p2:notes">
            <a:extLst>
              <a:ext uri="{FF2B5EF4-FFF2-40B4-BE49-F238E27FC236}">
                <a16:creationId xmlns:a16="http://schemas.microsoft.com/office/drawing/2014/main" id="{FB937B8C-ED8C-5959-F089-7AFFDA85B5B5}"/>
              </a:ext>
            </a:extLst>
          </p:cNvPr>
          <p:cNvSpPr>
            <a:spLocks noGrp="1" noRot="1" noChangeAspect="1" noTextEdit="1"/>
          </p:cNvSpPr>
          <p:nvPr>
            <p:ph type="sldImg" idx="2"/>
          </p:nvPr>
        </p:nvSpPr>
        <p:spPr>
          <a:ln>
            <a:headEnd/>
            <a:tailEnd/>
          </a:ln>
        </p:spPr>
      </p:sp>
      <p:sp>
        <p:nvSpPr>
          <p:cNvPr id="2" name="Footer Placeholder 1"/>
          <p:cNvSpPr>
            <a:spLocks noGrp="1"/>
          </p:cNvSpPr>
          <p:nvPr>
            <p:ph type="ftr" idx="10"/>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1483833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168;p11:notes">
            <a:extLst>
              <a:ext uri="{FF2B5EF4-FFF2-40B4-BE49-F238E27FC236}">
                <a16:creationId xmlns:a16="http://schemas.microsoft.com/office/drawing/2014/main" id="{C69CA220-DAAB-BE69-B274-BD2AE4E660DC}"/>
              </a:ext>
            </a:extLst>
          </p:cNvPr>
          <p:cNvSpPr>
            <a:spLocks noGrp="1" noRot="1" noChangeAspect="1" noTextEdit="1"/>
          </p:cNvSpPr>
          <p:nvPr>
            <p:ph type="sldImg" idx="2"/>
          </p:nvPr>
        </p:nvSpPr>
        <p:spPr>
          <a:ln>
            <a:headEnd/>
            <a:tailEnd/>
          </a:ln>
        </p:spPr>
      </p:sp>
      <p:sp>
        <p:nvSpPr>
          <p:cNvPr id="40963" name="Google Shape;169;p11:notes">
            <a:extLst>
              <a:ext uri="{FF2B5EF4-FFF2-40B4-BE49-F238E27FC236}">
                <a16:creationId xmlns:a16="http://schemas.microsoft.com/office/drawing/2014/main" id="{CF5914A9-965C-8973-07EA-8101CF594715}"/>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64" name="Google Shape;170;p11:notes">
            <a:extLst>
              <a:ext uri="{FF2B5EF4-FFF2-40B4-BE49-F238E27FC236}">
                <a16:creationId xmlns:a16="http://schemas.microsoft.com/office/drawing/2014/main" id="{95CB0E23-21D0-6598-D353-27517709880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73F2D4E-C63B-4789-A1B2-394AEEEB2E87}" type="slidenum">
              <a:rPr lang="en-US" altLang="en-US" sz="1200">
                <a:latin typeface="Calibri" panose="020F0502020204030204" pitchFamily="34" charset="0"/>
                <a:cs typeface="Calibri" panose="020F0502020204030204" pitchFamily="34" charset="0"/>
                <a:sym typeface="Calibri" panose="020F0502020204030204" pitchFamily="34" charset="0"/>
              </a:rPr>
              <a:pPr/>
              <a:t>13</a:t>
            </a:fld>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4019059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F7582BF6-036D-4C56-9F45-5D8638069C4E}" type="slidenum">
              <a:rPr lang="en-US" altLang="en-US" smtClean="0"/>
              <a:pPr/>
              <a:t>19</a:t>
            </a:fld>
            <a:endParaRPr lang="en-US" altLang="en-US"/>
          </a:p>
        </p:txBody>
      </p:sp>
      <p:sp>
        <p:nvSpPr>
          <p:cNvPr id="5" name="Footer Placeholder 4"/>
          <p:cNvSpPr>
            <a:spLocks noGrp="1"/>
          </p:cNvSpPr>
          <p:nvPr>
            <p:ph type="ftr" idx="11"/>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274221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Google Shape;107;p3:notes">
            <a:extLst>
              <a:ext uri="{FF2B5EF4-FFF2-40B4-BE49-F238E27FC236}">
                <a16:creationId xmlns:a16="http://schemas.microsoft.com/office/drawing/2014/main" id="{0D167DE2-6F3D-0AF6-40B6-2214EA30FE1D}"/>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3795" name="Google Shape;108;p3:notes">
            <a:extLst>
              <a:ext uri="{FF2B5EF4-FFF2-40B4-BE49-F238E27FC236}">
                <a16:creationId xmlns:a16="http://schemas.microsoft.com/office/drawing/2014/main" id="{7D833709-417B-F74B-148F-93EF9A9672ED}"/>
              </a:ext>
            </a:extLst>
          </p:cNvPr>
          <p:cNvSpPr>
            <a:spLocks noGrp="1" noRot="1" noChangeAspect="1" noTextEdit="1"/>
          </p:cNvSpPr>
          <p:nvPr>
            <p:ph type="sldImg" idx="2"/>
          </p:nvPr>
        </p:nvSpPr>
        <p:spPr>
          <a:ln>
            <a:headEnd/>
            <a:tailEnd/>
          </a:ln>
        </p:spPr>
      </p:sp>
      <p:sp>
        <p:nvSpPr>
          <p:cNvPr id="2" name="Footer Placeholder 1"/>
          <p:cNvSpPr>
            <a:spLocks noGrp="1"/>
          </p:cNvSpPr>
          <p:nvPr>
            <p:ph type="ftr" idx="10"/>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65433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113;p4:notes">
            <a:extLst>
              <a:ext uri="{FF2B5EF4-FFF2-40B4-BE49-F238E27FC236}">
                <a16:creationId xmlns:a16="http://schemas.microsoft.com/office/drawing/2014/main" id="{790F8054-AA08-0F9C-DA9A-1446B76159DD}"/>
              </a:ext>
            </a:extLst>
          </p:cNvPr>
          <p:cNvSpPr>
            <a:spLocks noGrp="1" noRot="1" noChangeAspect="1" noTextEdit="1"/>
          </p:cNvSpPr>
          <p:nvPr>
            <p:ph type="sldImg" idx="2"/>
          </p:nvPr>
        </p:nvSpPr>
        <p:spPr>
          <a:ln>
            <a:headEnd/>
            <a:tailEnd/>
          </a:ln>
        </p:spPr>
      </p:sp>
      <p:sp>
        <p:nvSpPr>
          <p:cNvPr id="34819" name="Google Shape;114;p4:notes">
            <a:extLst>
              <a:ext uri="{FF2B5EF4-FFF2-40B4-BE49-F238E27FC236}">
                <a16:creationId xmlns:a16="http://schemas.microsoft.com/office/drawing/2014/main" id="{3BBFAB36-3645-3712-60A8-4A2591E5FE8D}"/>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p:txBody>
      </p:sp>
      <p:sp>
        <p:nvSpPr>
          <p:cNvPr id="34820" name="Google Shape;115;p4:notes">
            <a:extLst>
              <a:ext uri="{FF2B5EF4-FFF2-40B4-BE49-F238E27FC236}">
                <a16:creationId xmlns:a16="http://schemas.microsoft.com/office/drawing/2014/main" id="{3C0DCEC2-859D-FF39-7C1C-800394BB37E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87E735C-99D5-4401-9827-5D5246A47583}" type="slidenum">
              <a:rPr lang="en-US" altLang="en-US" sz="1200">
                <a:latin typeface="Calibri" panose="020F0502020204030204" pitchFamily="34" charset="0"/>
                <a:cs typeface="Calibri" panose="020F0502020204030204" pitchFamily="34" charset="0"/>
                <a:sym typeface="Calibri" panose="020F0502020204030204" pitchFamily="34" charset="0"/>
              </a:rPr>
              <a:pPr/>
              <a:t>5</a:t>
            </a:fld>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917506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22;p5:notes">
            <a:extLst>
              <a:ext uri="{FF2B5EF4-FFF2-40B4-BE49-F238E27FC236}">
                <a16:creationId xmlns:a16="http://schemas.microsoft.com/office/drawing/2014/main" id="{2B4AF63B-9388-28D7-E095-5F2CFEBE625D}"/>
              </a:ext>
            </a:extLst>
          </p:cNvPr>
          <p:cNvSpPr>
            <a:spLocks noGrp="1" noRot="1" noChangeAspect="1" noTextEdit="1"/>
          </p:cNvSpPr>
          <p:nvPr>
            <p:ph type="sldImg" idx="2"/>
          </p:nvPr>
        </p:nvSpPr>
        <p:spPr>
          <a:ln>
            <a:headEnd/>
            <a:tailEnd/>
          </a:ln>
        </p:spPr>
      </p:sp>
      <p:sp>
        <p:nvSpPr>
          <p:cNvPr id="35843" name="Google Shape;123;p5:notes">
            <a:extLst>
              <a:ext uri="{FF2B5EF4-FFF2-40B4-BE49-F238E27FC236}">
                <a16:creationId xmlns:a16="http://schemas.microsoft.com/office/drawing/2014/main" id="{BBE65B91-F779-8D60-28DB-9541C6DAFA05}"/>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p:txBody>
      </p:sp>
      <p:sp>
        <p:nvSpPr>
          <p:cNvPr id="35844" name="Google Shape;124;p5:notes">
            <a:extLst>
              <a:ext uri="{FF2B5EF4-FFF2-40B4-BE49-F238E27FC236}">
                <a16:creationId xmlns:a16="http://schemas.microsoft.com/office/drawing/2014/main" id="{4810AC36-41EA-2856-F9CE-D7591D0E106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541E7F33-EB1E-4A62-88AB-3F29D3EA10A4}" type="slidenum">
              <a:rPr lang="en-US" altLang="en-US" sz="1200">
                <a:latin typeface="Calibri" panose="020F0502020204030204" pitchFamily="34" charset="0"/>
                <a:cs typeface="Calibri" panose="020F0502020204030204" pitchFamily="34" charset="0"/>
                <a:sym typeface="Calibri" panose="020F0502020204030204" pitchFamily="34" charset="0"/>
              </a:rPr>
              <a:pPr/>
              <a:t>7</a:t>
            </a:fld>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415488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130;p6:notes">
            <a:extLst>
              <a:ext uri="{FF2B5EF4-FFF2-40B4-BE49-F238E27FC236}">
                <a16:creationId xmlns:a16="http://schemas.microsoft.com/office/drawing/2014/main" id="{85EED39B-CF3B-314C-884A-939DA9E71AEB}"/>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6867" name="Google Shape;131;p6:notes">
            <a:extLst>
              <a:ext uri="{FF2B5EF4-FFF2-40B4-BE49-F238E27FC236}">
                <a16:creationId xmlns:a16="http://schemas.microsoft.com/office/drawing/2014/main" id="{44B764AC-274C-0923-99A9-23871483F1F3}"/>
              </a:ext>
            </a:extLst>
          </p:cNvPr>
          <p:cNvSpPr>
            <a:spLocks noGrp="1" noRot="1" noChangeAspect="1" noTextEdit="1"/>
          </p:cNvSpPr>
          <p:nvPr>
            <p:ph type="sldImg" idx="2"/>
          </p:nvPr>
        </p:nvSpPr>
        <p:spPr>
          <a:ln>
            <a:headEnd/>
            <a:tailEnd/>
          </a:ln>
        </p:spPr>
      </p:sp>
      <p:sp>
        <p:nvSpPr>
          <p:cNvPr id="2" name="Footer Placeholder 1"/>
          <p:cNvSpPr>
            <a:spLocks noGrp="1"/>
          </p:cNvSpPr>
          <p:nvPr>
            <p:ph type="ftr" idx="10"/>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389213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137;p7:notes">
            <a:extLst>
              <a:ext uri="{FF2B5EF4-FFF2-40B4-BE49-F238E27FC236}">
                <a16:creationId xmlns:a16="http://schemas.microsoft.com/office/drawing/2014/main" id="{D954ABEE-192E-F401-6DDD-647645C93564}"/>
              </a:ext>
            </a:extLst>
          </p:cNvPr>
          <p:cNvSpPr>
            <a:spLocks noGrp="1" noRot="1" noChangeAspect="1" noTextEdit="1"/>
          </p:cNvSpPr>
          <p:nvPr>
            <p:ph type="sldImg" idx="2"/>
          </p:nvPr>
        </p:nvSpPr>
        <p:spPr>
          <a:ln>
            <a:headEnd/>
            <a:tailEnd/>
          </a:ln>
        </p:spPr>
      </p:sp>
      <p:sp>
        <p:nvSpPr>
          <p:cNvPr id="37891" name="Google Shape;138;p7:notes">
            <a:extLst>
              <a:ext uri="{FF2B5EF4-FFF2-40B4-BE49-F238E27FC236}">
                <a16:creationId xmlns:a16="http://schemas.microsoft.com/office/drawing/2014/main" id="{8585B05B-914A-844F-17B8-95E46FC636FB}"/>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7892" name="Google Shape;139;p7:notes">
            <a:extLst>
              <a:ext uri="{FF2B5EF4-FFF2-40B4-BE49-F238E27FC236}">
                <a16:creationId xmlns:a16="http://schemas.microsoft.com/office/drawing/2014/main" id="{09EDA073-398A-D00E-FFA1-1DA49215EED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B9C6E30-CA20-4E8C-9267-5B6F141AE9E2}" type="slidenum">
              <a:rPr lang="en-US" altLang="en-US" sz="1200">
                <a:latin typeface="Calibri" panose="020F0502020204030204" pitchFamily="34" charset="0"/>
                <a:cs typeface="Calibri" panose="020F0502020204030204" pitchFamily="34" charset="0"/>
                <a:sym typeface="Calibri" panose="020F0502020204030204" pitchFamily="34" charset="0"/>
              </a:rPr>
              <a:pPr/>
              <a:t>9</a:t>
            </a:fld>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361083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145;p8:notes">
            <a:extLst>
              <a:ext uri="{FF2B5EF4-FFF2-40B4-BE49-F238E27FC236}">
                <a16:creationId xmlns:a16="http://schemas.microsoft.com/office/drawing/2014/main" id="{625D8C03-51AF-9DEA-A24B-5B9D8EEE2CCF}"/>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8915" name="Google Shape;146;p8:notes">
            <a:extLst>
              <a:ext uri="{FF2B5EF4-FFF2-40B4-BE49-F238E27FC236}">
                <a16:creationId xmlns:a16="http://schemas.microsoft.com/office/drawing/2014/main" id="{5321B223-E83F-9CB7-6A97-F92DE70DE511}"/>
              </a:ext>
            </a:extLst>
          </p:cNvPr>
          <p:cNvSpPr>
            <a:spLocks noGrp="1" noRot="1" noChangeAspect="1" noTextEdit="1"/>
          </p:cNvSpPr>
          <p:nvPr>
            <p:ph type="sldImg" idx="2"/>
          </p:nvPr>
        </p:nvSpPr>
        <p:spPr>
          <a:ln>
            <a:headEnd/>
            <a:tailEnd/>
          </a:ln>
        </p:spPr>
      </p:sp>
      <p:sp>
        <p:nvSpPr>
          <p:cNvPr id="2" name="Footer Placeholder 1"/>
          <p:cNvSpPr>
            <a:spLocks noGrp="1"/>
          </p:cNvSpPr>
          <p:nvPr>
            <p:ph type="ftr" idx="10"/>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2926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152;p9:notes">
            <a:extLst>
              <a:ext uri="{FF2B5EF4-FFF2-40B4-BE49-F238E27FC236}">
                <a16:creationId xmlns:a16="http://schemas.microsoft.com/office/drawing/2014/main" id="{3F115D76-9A05-57E3-8695-73E2BA1AE5CF}"/>
              </a:ext>
            </a:extLst>
          </p:cNvPr>
          <p:cNvSpPr>
            <a:spLocks noGrp="1" noRot="1" noChangeAspect="1" noTextEdit="1"/>
          </p:cNvSpPr>
          <p:nvPr>
            <p:ph type="sldImg" idx="2"/>
          </p:nvPr>
        </p:nvSpPr>
        <p:spPr>
          <a:ln>
            <a:headEnd/>
            <a:tailEnd/>
          </a:ln>
        </p:spPr>
      </p:sp>
      <p:sp>
        <p:nvSpPr>
          <p:cNvPr id="39939" name="Google Shape;153;p9:notes">
            <a:extLst>
              <a:ext uri="{FF2B5EF4-FFF2-40B4-BE49-F238E27FC236}">
                <a16:creationId xmlns:a16="http://schemas.microsoft.com/office/drawing/2014/main" id="{5F2C0994-DEBD-23A7-6119-326370CCB54D}"/>
              </a:ext>
            </a:extLst>
          </p:cNvPr>
          <p:cNvSpPr txBox="1">
            <a:spLocks noGrp="1"/>
          </p:cNvSpPr>
          <p:nvPr>
            <p:ph type="body" idx="1"/>
          </p:nvPr>
        </p:nvSpPr>
        <p:spPr>
          <a:ln/>
        </p:spPr>
        <p:txBody>
          <a:bodyPr/>
          <a:lstStyle/>
          <a:p>
            <a:pPr marL="0" indent="0" eaLnBrk="1" hangingPunct="1">
              <a:buSzPts val="1200"/>
              <a:buFont typeface="Calibri" panose="020F0502020204030204" pitchFamily="34" charset="0"/>
              <a:buNone/>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39940" name="Google Shape;154;p9:notes">
            <a:extLst>
              <a:ext uri="{FF2B5EF4-FFF2-40B4-BE49-F238E27FC236}">
                <a16:creationId xmlns:a16="http://schemas.microsoft.com/office/drawing/2014/main" id="{9957A2D3-3FEE-CE83-1718-EF648DCF06B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1971ED4-897E-475B-A91E-806DC65C8746}" type="slidenum">
              <a:rPr lang="en-US" altLang="en-US" sz="1200">
                <a:latin typeface="Calibri" panose="020F0502020204030204" pitchFamily="34" charset="0"/>
                <a:cs typeface="Calibri" panose="020F0502020204030204" pitchFamily="34" charset="0"/>
                <a:sym typeface="Calibri" panose="020F0502020204030204" pitchFamily="34" charset="0"/>
              </a:rPr>
              <a:pPr/>
              <a:t>11</a:t>
            </a:fld>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398023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fld id="{F7582BF6-036D-4C56-9F45-5D8638069C4E}" type="slidenum">
              <a:rPr lang="en-US" altLang="en-US" smtClean="0"/>
              <a:pPr/>
              <a:t>12</a:t>
            </a:fld>
            <a:endParaRPr lang="en-US" altLang="en-US"/>
          </a:p>
        </p:txBody>
      </p:sp>
      <p:sp>
        <p:nvSpPr>
          <p:cNvPr id="5" name="Footer Placeholder 4"/>
          <p:cNvSpPr>
            <a:spLocks noGrp="1"/>
          </p:cNvSpPr>
          <p:nvPr>
            <p:ph type="ftr" idx="13"/>
          </p:nvPr>
        </p:nvSpPr>
        <p:spPr/>
        <p:txBody>
          <a:bodyPr/>
          <a:lstStyle/>
          <a:p>
            <a:pPr>
              <a:defRPr/>
            </a:pPr>
            <a:r>
              <a:rPr lang="en-US"/>
              <a:t>DEPARTMENT OF COMPUTER SCIENCE AND BUSINESS SYSTEMS</a:t>
            </a:r>
          </a:p>
        </p:txBody>
      </p:sp>
    </p:spTree>
    <p:extLst>
      <p:ext uri="{BB962C8B-B14F-4D97-AF65-F5344CB8AC3E}">
        <p14:creationId xmlns:p14="http://schemas.microsoft.com/office/powerpoint/2010/main" val="111772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4"/>
            <a:ext cx="10515600" cy="1325562"/>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18;p2">
            <a:extLst>
              <a:ext uri="{FF2B5EF4-FFF2-40B4-BE49-F238E27FC236}">
                <a16:creationId xmlns:a16="http://schemas.microsoft.com/office/drawing/2014/main" id="{22506305-5DA1-BE6F-07E2-E7AAEAC290E4}"/>
              </a:ext>
            </a:extLst>
          </p:cNvPr>
          <p:cNvSpPr txBox="1">
            <a:spLocks noGrp="1"/>
          </p:cNvSpPr>
          <p:nvPr>
            <p:ph type="dt" idx="10"/>
          </p:nvPr>
        </p:nvSpPr>
        <p:spPr>
          <a:xfrm>
            <a:off x="838200" y="6356350"/>
            <a:ext cx="2743200" cy="365125"/>
          </a:xfrm>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19;p2">
            <a:extLst>
              <a:ext uri="{FF2B5EF4-FFF2-40B4-BE49-F238E27FC236}">
                <a16:creationId xmlns:a16="http://schemas.microsoft.com/office/drawing/2014/main" id="{B82875B7-FCEA-C0B4-4509-C305F118AEF3}"/>
              </a:ext>
            </a:extLst>
          </p:cNvPr>
          <p:cNvSpPr txBox="1">
            <a:spLocks noGrp="1"/>
          </p:cNvSpPr>
          <p:nvPr>
            <p:ph type="ftr" idx="11"/>
          </p:nvPr>
        </p:nvSpPr>
        <p:spPr>
          <a:xfrm>
            <a:off x="4038600" y="6356350"/>
            <a:ext cx="4114800" cy="365125"/>
          </a:xfrm>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20;p2">
            <a:extLst>
              <a:ext uri="{FF2B5EF4-FFF2-40B4-BE49-F238E27FC236}">
                <a16:creationId xmlns:a16="http://schemas.microsoft.com/office/drawing/2014/main" id="{84824F00-CD70-F711-107A-2AD140EB2D3B}"/>
              </a:ext>
            </a:extLst>
          </p:cNvPr>
          <p:cNvSpPr txBox="1">
            <a:spLocks noGrp="1"/>
          </p:cNvSpPr>
          <p:nvPr>
            <p:ph type="sldNum" idx="12"/>
          </p:nvPr>
        </p:nvSpPr>
        <p:spPr>
          <a:xfrm>
            <a:off x="8610600" y="6356350"/>
            <a:ext cx="2743200" cy="365125"/>
          </a:xfrm>
        </p:spPr>
        <p:txBody>
          <a:bodyPr/>
          <a:lstStyle>
            <a:lvl1pPr>
              <a:defRPr/>
            </a:lvl1pPr>
          </a:lstStyle>
          <a:p>
            <a:fld id="{B1922EEB-0FD6-43FB-AC15-10DE06246DBE}" type="slidenum">
              <a:rPr lang="en-US" altLang="en-US"/>
              <a:pPr/>
              <a:t>‹#›</a:t>
            </a:fld>
            <a:endParaRPr lang="en-US" altLang="en-US"/>
          </a:p>
        </p:txBody>
      </p:sp>
    </p:spTree>
    <p:extLst>
      <p:ext uri="{BB962C8B-B14F-4D97-AF65-F5344CB8AC3E}">
        <p14:creationId xmlns:p14="http://schemas.microsoft.com/office/powerpoint/2010/main" val="100243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anchor="b">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3" name="Google Shape;73;p11"/>
          <p:cNvSpPr>
            <a:spLocks noGrp="1"/>
          </p:cNvSpPr>
          <p:nvPr>
            <p:ph type="pic" idx="2"/>
          </p:nvPr>
        </p:nvSpPr>
        <p:spPr>
          <a:xfrm>
            <a:off x="2389717" y="612775"/>
            <a:ext cx="7315200" cy="4114800"/>
          </a:xfrm>
          <a:prstGeom prst="rect">
            <a:avLst/>
          </a:prstGeom>
          <a:noFill/>
          <a:ln>
            <a:noFill/>
          </a:ln>
        </p:spPr>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2" name="Google Shape;75;p11">
            <a:extLst>
              <a:ext uri="{FF2B5EF4-FFF2-40B4-BE49-F238E27FC236}">
                <a16:creationId xmlns:a16="http://schemas.microsoft.com/office/drawing/2014/main" id="{4CD2CB97-7283-9B70-CF17-FD88FE34647E}"/>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76;p11">
            <a:extLst>
              <a:ext uri="{FF2B5EF4-FFF2-40B4-BE49-F238E27FC236}">
                <a16:creationId xmlns:a16="http://schemas.microsoft.com/office/drawing/2014/main" id="{26AEE91D-FED9-E916-4EB5-9E30403026F2}"/>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77;p11">
            <a:extLst>
              <a:ext uri="{FF2B5EF4-FFF2-40B4-BE49-F238E27FC236}">
                <a16:creationId xmlns:a16="http://schemas.microsoft.com/office/drawing/2014/main" id="{E7CA492A-DD41-764C-66B7-D73FBAD4461E}"/>
              </a:ext>
            </a:extLst>
          </p:cNvPr>
          <p:cNvSpPr txBox="1">
            <a:spLocks noGrp="1"/>
          </p:cNvSpPr>
          <p:nvPr>
            <p:ph type="sldNum" idx="12"/>
          </p:nvPr>
        </p:nvSpPr>
        <p:spPr/>
        <p:txBody>
          <a:bodyPr/>
          <a:lstStyle>
            <a:lvl1pPr>
              <a:defRPr/>
            </a:lvl1pPr>
          </a:lstStyle>
          <a:p>
            <a:fld id="{8E867DD4-CB8B-4DC1-8B5E-FBF14A06C310}" type="slidenum">
              <a:rPr lang="en-US" altLang="en-US"/>
              <a:pPr/>
              <a:t>‹#›</a:t>
            </a:fld>
            <a:endParaRPr lang="en-US" altLang="en-US"/>
          </a:p>
        </p:txBody>
      </p:sp>
    </p:spTree>
    <p:extLst>
      <p:ext uri="{BB962C8B-B14F-4D97-AF65-F5344CB8AC3E}">
        <p14:creationId xmlns:p14="http://schemas.microsoft.com/office/powerpoint/2010/main" val="206035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609600" y="274638"/>
            <a:ext cx="10972800" cy="1143000"/>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80" name="Google Shape;80;p12"/>
          <p:cNvSpPr txBox="1">
            <a:spLocks noGrp="1"/>
          </p:cNvSpPr>
          <p:nvPr>
            <p:ph type="body" idx="1"/>
          </p:nvPr>
        </p:nvSpPr>
        <p:spPr>
          <a:xfrm rot="5400000">
            <a:off x="3833019" y="-1623212"/>
            <a:ext cx="4525963" cy="10972800"/>
          </a:xfrm>
          <a:prstGeom prst="rect">
            <a:avLst/>
          </a:prstGeom>
          <a:noFill/>
          <a:ln>
            <a:noFill/>
          </a:ln>
        </p:spPr>
        <p:txBody>
          <a:bodyPr spcFirstLastPara="1">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81;p12">
            <a:extLst>
              <a:ext uri="{FF2B5EF4-FFF2-40B4-BE49-F238E27FC236}">
                <a16:creationId xmlns:a16="http://schemas.microsoft.com/office/drawing/2014/main" id="{DC818D45-3A01-9430-8E1E-40D88F687CD4}"/>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82;p12">
            <a:extLst>
              <a:ext uri="{FF2B5EF4-FFF2-40B4-BE49-F238E27FC236}">
                <a16:creationId xmlns:a16="http://schemas.microsoft.com/office/drawing/2014/main" id="{9ECCBC45-A7CE-1B43-9FCB-297DDE95E3F9}"/>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83;p12">
            <a:extLst>
              <a:ext uri="{FF2B5EF4-FFF2-40B4-BE49-F238E27FC236}">
                <a16:creationId xmlns:a16="http://schemas.microsoft.com/office/drawing/2014/main" id="{3A193789-43CE-C88C-A84C-833434B7ABD1}"/>
              </a:ext>
            </a:extLst>
          </p:cNvPr>
          <p:cNvSpPr txBox="1">
            <a:spLocks noGrp="1"/>
          </p:cNvSpPr>
          <p:nvPr>
            <p:ph type="sldNum" idx="12"/>
          </p:nvPr>
        </p:nvSpPr>
        <p:spPr/>
        <p:txBody>
          <a:bodyPr/>
          <a:lstStyle>
            <a:lvl1pPr>
              <a:defRPr/>
            </a:lvl1pPr>
          </a:lstStyle>
          <a:p>
            <a:fld id="{F1EE97FA-2885-4F9D-9107-2B4F35B2EBA3}" type="slidenum">
              <a:rPr lang="en-US" altLang="en-US"/>
              <a:pPr/>
              <a:t>‹#›</a:t>
            </a:fld>
            <a:endParaRPr lang="en-US" altLang="en-US"/>
          </a:p>
        </p:txBody>
      </p:sp>
    </p:spTree>
    <p:extLst>
      <p:ext uri="{BB962C8B-B14F-4D97-AF65-F5344CB8AC3E}">
        <p14:creationId xmlns:p14="http://schemas.microsoft.com/office/powerpoint/2010/main" val="3192202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85038" y="1829128"/>
            <a:ext cx="5851525" cy="2743200"/>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86" name="Google Shape;86;p13"/>
          <p:cNvSpPr txBox="1">
            <a:spLocks noGrp="1"/>
          </p:cNvSpPr>
          <p:nvPr>
            <p:ph type="body" idx="1"/>
          </p:nvPr>
        </p:nvSpPr>
        <p:spPr>
          <a:xfrm rot="5400000">
            <a:off x="1697038" y="-812472"/>
            <a:ext cx="5851525" cy="8026400"/>
          </a:xfrm>
          <a:prstGeom prst="rect">
            <a:avLst/>
          </a:prstGeom>
          <a:noFill/>
          <a:ln>
            <a:noFill/>
          </a:ln>
        </p:spPr>
        <p:txBody>
          <a:bodyPr spcFirstLastPara="1">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87;p13">
            <a:extLst>
              <a:ext uri="{FF2B5EF4-FFF2-40B4-BE49-F238E27FC236}">
                <a16:creationId xmlns:a16="http://schemas.microsoft.com/office/drawing/2014/main" id="{398DEF48-912A-B4AF-DF5E-D605ED16D3AA}"/>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88;p13">
            <a:extLst>
              <a:ext uri="{FF2B5EF4-FFF2-40B4-BE49-F238E27FC236}">
                <a16:creationId xmlns:a16="http://schemas.microsoft.com/office/drawing/2014/main" id="{5ABA9A16-059F-0CCE-2CA2-8A64E19BCC6F}"/>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89;p13">
            <a:extLst>
              <a:ext uri="{FF2B5EF4-FFF2-40B4-BE49-F238E27FC236}">
                <a16:creationId xmlns:a16="http://schemas.microsoft.com/office/drawing/2014/main" id="{6C5108D5-A6AF-EEBE-E654-7CFD76DB5527}"/>
              </a:ext>
            </a:extLst>
          </p:cNvPr>
          <p:cNvSpPr txBox="1">
            <a:spLocks noGrp="1"/>
          </p:cNvSpPr>
          <p:nvPr>
            <p:ph type="sldNum" idx="12"/>
          </p:nvPr>
        </p:nvSpPr>
        <p:spPr/>
        <p:txBody>
          <a:bodyPr/>
          <a:lstStyle>
            <a:lvl1pPr>
              <a:defRPr/>
            </a:lvl1pPr>
          </a:lstStyle>
          <a:p>
            <a:fld id="{537D0C78-CD42-43DD-8076-5DF7CC6C9438}" type="slidenum">
              <a:rPr lang="en-US" altLang="en-US"/>
              <a:pPr/>
              <a:t>‹#›</a:t>
            </a:fld>
            <a:endParaRPr lang="en-US" altLang="en-US"/>
          </a:p>
        </p:txBody>
      </p:sp>
    </p:spTree>
    <p:extLst>
      <p:ext uri="{BB962C8B-B14F-4D97-AF65-F5344CB8AC3E}">
        <p14:creationId xmlns:p14="http://schemas.microsoft.com/office/powerpoint/2010/main" val="285096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274638"/>
            <a:ext cx="10972800" cy="1143000"/>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 name="Google Shape;23;p3">
            <a:extLst>
              <a:ext uri="{FF2B5EF4-FFF2-40B4-BE49-F238E27FC236}">
                <a16:creationId xmlns:a16="http://schemas.microsoft.com/office/drawing/2014/main" id="{9919803A-B296-473E-730E-0B6DC0F48500}"/>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24;p3">
            <a:extLst>
              <a:ext uri="{FF2B5EF4-FFF2-40B4-BE49-F238E27FC236}">
                <a16:creationId xmlns:a16="http://schemas.microsoft.com/office/drawing/2014/main" id="{0876C9A5-8637-D8DF-AA31-35201A724C17}"/>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25;p3">
            <a:extLst>
              <a:ext uri="{FF2B5EF4-FFF2-40B4-BE49-F238E27FC236}">
                <a16:creationId xmlns:a16="http://schemas.microsoft.com/office/drawing/2014/main" id="{0FC7BC82-3091-7824-9FD6-E50C1B6CEB75}"/>
              </a:ext>
            </a:extLst>
          </p:cNvPr>
          <p:cNvSpPr txBox="1">
            <a:spLocks noGrp="1"/>
          </p:cNvSpPr>
          <p:nvPr>
            <p:ph type="sldNum" idx="12"/>
          </p:nvPr>
        </p:nvSpPr>
        <p:spPr/>
        <p:txBody>
          <a:bodyPr/>
          <a:lstStyle>
            <a:lvl1pPr>
              <a:defRPr/>
            </a:lvl1pPr>
          </a:lstStyle>
          <a:p>
            <a:fld id="{CFF41E80-F787-4B95-AA3C-AD3CF87219A8}" type="slidenum">
              <a:rPr lang="en-US" altLang="en-US"/>
              <a:pPr/>
              <a:t>‹#›</a:t>
            </a:fld>
            <a:endParaRPr lang="en-US" altLang="en-US"/>
          </a:p>
        </p:txBody>
      </p:sp>
    </p:spTree>
    <p:extLst>
      <p:ext uri="{BB962C8B-B14F-4D97-AF65-F5344CB8AC3E}">
        <p14:creationId xmlns:p14="http://schemas.microsoft.com/office/powerpoint/2010/main" val="2656736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09600" y="274638"/>
            <a:ext cx="10972800" cy="1143000"/>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8" name="Google Shape;28;p4"/>
          <p:cNvSpPr txBox="1">
            <a:spLocks noGrp="1"/>
          </p:cNvSpPr>
          <p:nvPr>
            <p:ph type="body" idx="1"/>
          </p:nvPr>
        </p:nvSpPr>
        <p:spPr>
          <a:xfrm>
            <a:off x="609600" y="1600206"/>
            <a:ext cx="10972800" cy="4525963"/>
          </a:xfrm>
          <a:prstGeom prst="rect">
            <a:avLst/>
          </a:prstGeom>
          <a:noFill/>
          <a:ln>
            <a:noFill/>
          </a:ln>
        </p:spPr>
        <p:txBody>
          <a:bodyPr spcFirstLastPara="1">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29;p4">
            <a:extLst>
              <a:ext uri="{FF2B5EF4-FFF2-40B4-BE49-F238E27FC236}">
                <a16:creationId xmlns:a16="http://schemas.microsoft.com/office/drawing/2014/main" id="{6B3F2AD6-F1A9-D0D7-C143-A114BB31D926}"/>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30;p4">
            <a:extLst>
              <a:ext uri="{FF2B5EF4-FFF2-40B4-BE49-F238E27FC236}">
                <a16:creationId xmlns:a16="http://schemas.microsoft.com/office/drawing/2014/main" id="{765584F6-498E-CAF3-A261-67CF9AC7B5F3}"/>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31;p4">
            <a:extLst>
              <a:ext uri="{FF2B5EF4-FFF2-40B4-BE49-F238E27FC236}">
                <a16:creationId xmlns:a16="http://schemas.microsoft.com/office/drawing/2014/main" id="{85FF0AF1-E112-9A95-885B-14A2A32AEA2F}"/>
              </a:ext>
            </a:extLst>
          </p:cNvPr>
          <p:cNvSpPr txBox="1">
            <a:spLocks noGrp="1"/>
          </p:cNvSpPr>
          <p:nvPr>
            <p:ph type="sldNum" idx="12"/>
          </p:nvPr>
        </p:nvSpPr>
        <p:spPr/>
        <p:txBody>
          <a:bodyPr/>
          <a:lstStyle>
            <a:lvl1pPr>
              <a:defRPr/>
            </a:lvl1pPr>
          </a:lstStyle>
          <a:p>
            <a:fld id="{2854689B-0725-4BFF-875E-0BDD9C5B70D2}" type="slidenum">
              <a:rPr lang="en-US" altLang="en-US"/>
              <a:pPr/>
              <a:t>‹#›</a:t>
            </a:fld>
            <a:endParaRPr lang="en-US" altLang="en-US"/>
          </a:p>
        </p:txBody>
      </p:sp>
    </p:spTree>
    <p:extLst>
      <p:ext uri="{BB962C8B-B14F-4D97-AF65-F5344CB8AC3E}">
        <p14:creationId xmlns:p14="http://schemas.microsoft.com/office/powerpoint/2010/main" val="28017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2" name="Google Shape;33;p5">
            <a:extLst>
              <a:ext uri="{FF2B5EF4-FFF2-40B4-BE49-F238E27FC236}">
                <a16:creationId xmlns:a16="http://schemas.microsoft.com/office/drawing/2014/main" id="{B5C6A587-E0EB-7079-0029-A3296B50BD22}"/>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34;p5">
            <a:extLst>
              <a:ext uri="{FF2B5EF4-FFF2-40B4-BE49-F238E27FC236}">
                <a16:creationId xmlns:a16="http://schemas.microsoft.com/office/drawing/2014/main" id="{08688843-7712-9EC5-159C-DDF88DB63F32}"/>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35;p5">
            <a:extLst>
              <a:ext uri="{FF2B5EF4-FFF2-40B4-BE49-F238E27FC236}">
                <a16:creationId xmlns:a16="http://schemas.microsoft.com/office/drawing/2014/main" id="{0E4AABA1-2947-2432-7DC1-1AD3B33B7531}"/>
              </a:ext>
            </a:extLst>
          </p:cNvPr>
          <p:cNvSpPr txBox="1">
            <a:spLocks noGrp="1"/>
          </p:cNvSpPr>
          <p:nvPr>
            <p:ph type="sldNum" idx="12"/>
          </p:nvPr>
        </p:nvSpPr>
        <p:spPr/>
        <p:txBody>
          <a:bodyPr/>
          <a:lstStyle>
            <a:lvl1pPr>
              <a:defRPr/>
            </a:lvl1pPr>
          </a:lstStyle>
          <a:p>
            <a:fld id="{8A49F153-255F-45B4-805A-CF5C5BED3D22}" type="slidenum">
              <a:rPr lang="en-US" altLang="en-US"/>
              <a:pPr/>
              <a:t>‹#›</a:t>
            </a:fld>
            <a:endParaRPr lang="en-US" altLang="en-US"/>
          </a:p>
        </p:txBody>
      </p:sp>
    </p:spTree>
    <p:extLst>
      <p:ext uri="{BB962C8B-B14F-4D97-AF65-F5344CB8AC3E}">
        <p14:creationId xmlns:p14="http://schemas.microsoft.com/office/powerpoint/2010/main" val="337489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914400" y="2130752"/>
            <a:ext cx="10363200" cy="1470025"/>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8" name="Google Shape;38;p6"/>
          <p:cNvSpPr txBox="1">
            <a:spLocks noGrp="1"/>
          </p:cNvSpPr>
          <p:nvPr>
            <p:ph type="subTitle" idx="1"/>
          </p:nvPr>
        </p:nvSpPr>
        <p:spPr>
          <a:xfrm>
            <a:off x="1828800" y="3886200"/>
            <a:ext cx="8534400" cy="1752600"/>
          </a:xfrm>
          <a:prstGeom prst="rect">
            <a:avLst/>
          </a:prstGeom>
          <a:noFill/>
          <a:ln>
            <a:noFill/>
          </a:ln>
        </p:spPr>
        <p:txBody>
          <a:bodyPr spcFirstLastPara="1">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r>
              <a:rPr lang="en-US"/>
              <a:t>Click to edit Master subtitle style</a:t>
            </a:r>
            <a:endParaRPr/>
          </a:p>
        </p:txBody>
      </p:sp>
      <p:sp>
        <p:nvSpPr>
          <p:cNvPr id="2" name="Google Shape;39;p6">
            <a:extLst>
              <a:ext uri="{FF2B5EF4-FFF2-40B4-BE49-F238E27FC236}">
                <a16:creationId xmlns:a16="http://schemas.microsoft.com/office/drawing/2014/main" id="{511B8ABF-A8EC-7C1F-1E0A-F9A544E1C553}"/>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40;p6">
            <a:extLst>
              <a:ext uri="{FF2B5EF4-FFF2-40B4-BE49-F238E27FC236}">
                <a16:creationId xmlns:a16="http://schemas.microsoft.com/office/drawing/2014/main" id="{081978C2-A879-A5B2-A563-8E02238572EC}"/>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41;p6">
            <a:extLst>
              <a:ext uri="{FF2B5EF4-FFF2-40B4-BE49-F238E27FC236}">
                <a16:creationId xmlns:a16="http://schemas.microsoft.com/office/drawing/2014/main" id="{D86CB26E-3F25-C2EC-47E3-A5E3CAF1C71D}"/>
              </a:ext>
            </a:extLst>
          </p:cNvPr>
          <p:cNvSpPr txBox="1">
            <a:spLocks noGrp="1"/>
          </p:cNvSpPr>
          <p:nvPr>
            <p:ph type="sldNum" idx="12"/>
          </p:nvPr>
        </p:nvSpPr>
        <p:spPr/>
        <p:txBody>
          <a:bodyPr/>
          <a:lstStyle>
            <a:lvl1pPr>
              <a:defRPr/>
            </a:lvl1pPr>
          </a:lstStyle>
          <a:p>
            <a:fld id="{2DCEA3A6-D52A-4782-8B5E-EDA936AF7818}" type="slidenum">
              <a:rPr lang="en-US" altLang="en-US"/>
              <a:pPr/>
              <a:t>‹#›</a:t>
            </a:fld>
            <a:endParaRPr lang="en-US" altLang="en-US"/>
          </a:p>
        </p:txBody>
      </p:sp>
    </p:spTree>
    <p:extLst>
      <p:ext uri="{BB962C8B-B14F-4D97-AF65-F5344CB8AC3E}">
        <p14:creationId xmlns:p14="http://schemas.microsoft.com/office/powerpoint/2010/main" val="371491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963084" y="4407227"/>
            <a:ext cx="10363200" cy="1362075"/>
          </a:xfrm>
          <a:prstGeom prst="rect">
            <a:avLst/>
          </a:prstGeom>
          <a:noFill/>
          <a:ln>
            <a:noFill/>
          </a:ln>
        </p:spPr>
        <p:txBody>
          <a:bodyPr spcFirstLastPara="1" anchor="t">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4" name="Google Shape;44;p7"/>
          <p:cNvSpPr txBox="1">
            <a:spLocks noGrp="1"/>
          </p:cNvSpPr>
          <p:nvPr>
            <p:ph type="body" idx="1"/>
          </p:nvPr>
        </p:nvSpPr>
        <p:spPr>
          <a:xfrm>
            <a:off x="963084" y="2906713"/>
            <a:ext cx="10363200" cy="1500187"/>
          </a:xfrm>
          <a:prstGeom prst="rect">
            <a:avLst/>
          </a:prstGeom>
          <a:noFill/>
          <a:ln>
            <a:noFill/>
          </a:ln>
        </p:spPr>
        <p:txBody>
          <a:bodyPr spcFirstLastPara="1" anchor="b">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2" name="Google Shape;45;p7">
            <a:extLst>
              <a:ext uri="{FF2B5EF4-FFF2-40B4-BE49-F238E27FC236}">
                <a16:creationId xmlns:a16="http://schemas.microsoft.com/office/drawing/2014/main" id="{283C5F37-3B57-DFF2-FFDB-B8C7D0E2508E}"/>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46;p7">
            <a:extLst>
              <a:ext uri="{FF2B5EF4-FFF2-40B4-BE49-F238E27FC236}">
                <a16:creationId xmlns:a16="http://schemas.microsoft.com/office/drawing/2014/main" id="{8D9F097B-B677-4D95-038D-50E324530FDE}"/>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47;p7">
            <a:extLst>
              <a:ext uri="{FF2B5EF4-FFF2-40B4-BE49-F238E27FC236}">
                <a16:creationId xmlns:a16="http://schemas.microsoft.com/office/drawing/2014/main" id="{16012499-C9D9-8BB1-C14B-9FC0196E5E59}"/>
              </a:ext>
            </a:extLst>
          </p:cNvPr>
          <p:cNvSpPr txBox="1">
            <a:spLocks noGrp="1"/>
          </p:cNvSpPr>
          <p:nvPr>
            <p:ph type="sldNum" idx="12"/>
          </p:nvPr>
        </p:nvSpPr>
        <p:spPr/>
        <p:txBody>
          <a:bodyPr/>
          <a:lstStyle>
            <a:lvl1pPr>
              <a:defRPr/>
            </a:lvl1pPr>
          </a:lstStyle>
          <a:p>
            <a:fld id="{33EDF4C2-5364-4D7E-8865-4F117ABF1A40}" type="slidenum">
              <a:rPr lang="en-US" altLang="en-US"/>
              <a:pPr/>
              <a:t>‹#›</a:t>
            </a:fld>
            <a:endParaRPr lang="en-US" altLang="en-US"/>
          </a:p>
        </p:txBody>
      </p:sp>
    </p:spTree>
    <p:extLst>
      <p:ext uri="{BB962C8B-B14F-4D97-AF65-F5344CB8AC3E}">
        <p14:creationId xmlns:p14="http://schemas.microsoft.com/office/powerpoint/2010/main" val="859117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609600" y="274638"/>
            <a:ext cx="10972800" cy="1143000"/>
          </a:xfrm>
          <a:prstGeom prst="rect">
            <a:avLst/>
          </a:prstGeom>
          <a:noFill/>
          <a:ln>
            <a:noFill/>
          </a:ln>
        </p:spPr>
        <p:txBody>
          <a:bodyPr spcFirstLastPara="1">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0" name="Google Shape;50;p8"/>
          <p:cNvSpPr txBox="1">
            <a:spLocks noGrp="1"/>
          </p:cNvSpPr>
          <p:nvPr>
            <p:ph type="body" idx="1"/>
          </p:nvPr>
        </p:nvSpPr>
        <p:spPr>
          <a:xfrm>
            <a:off x="609600" y="1600206"/>
            <a:ext cx="5384800" cy="4525963"/>
          </a:xfrm>
          <a:prstGeom prst="rect">
            <a:avLst/>
          </a:prstGeom>
          <a:noFill/>
          <a:ln>
            <a:noFill/>
          </a:ln>
        </p:spPr>
        <p:txBody>
          <a:bodyPr spcFirstLastPara="1">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51" name="Google Shape;51;p8"/>
          <p:cNvSpPr txBox="1">
            <a:spLocks noGrp="1"/>
          </p:cNvSpPr>
          <p:nvPr>
            <p:ph type="body" idx="2"/>
          </p:nvPr>
        </p:nvSpPr>
        <p:spPr>
          <a:xfrm>
            <a:off x="6197600" y="1600206"/>
            <a:ext cx="5384800" cy="4525963"/>
          </a:xfrm>
          <a:prstGeom prst="rect">
            <a:avLst/>
          </a:prstGeom>
          <a:noFill/>
          <a:ln>
            <a:noFill/>
          </a:ln>
        </p:spPr>
        <p:txBody>
          <a:bodyPr spcFirstLastPara="1">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2" name="Google Shape;52;p8">
            <a:extLst>
              <a:ext uri="{FF2B5EF4-FFF2-40B4-BE49-F238E27FC236}">
                <a16:creationId xmlns:a16="http://schemas.microsoft.com/office/drawing/2014/main" id="{687932BC-DDF0-3F19-9513-98EF3E732397}"/>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53;p8">
            <a:extLst>
              <a:ext uri="{FF2B5EF4-FFF2-40B4-BE49-F238E27FC236}">
                <a16:creationId xmlns:a16="http://schemas.microsoft.com/office/drawing/2014/main" id="{AA698D0F-5A8E-A1CC-489B-6E04759F4D83}"/>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54;p8">
            <a:extLst>
              <a:ext uri="{FF2B5EF4-FFF2-40B4-BE49-F238E27FC236}">
                <a16:creationId xmlns:a16="http://schemas.microsoft.com/office/drawing/2014/main" id="{9FAE106C-44BA-4DA8-AD69-C21EAC272810}"/>
              </a:ext>
            </a:extLst>
          </p:cNvPr>
          <p:cNvSpPr txBox="1">
            <a:spLocks noGrp="1"/>
          </p:cNvSpPr>
          <p:nvPr>
            <p:ph type="sldNum" idx="12"/>
          </p:nvPr>
        </p:nvSpPr>
        <p:spPr/>
        <p:txBody>
          <a:bodyPr/>
          <a:lstStyle>
            <a:lvl1pPr>
              <a:defRPr/>
            </a:lvl1pPr>
          </a:lstStyle>
          <a:p>
            <a:fld id="{D626CF0D-D93A-4905-9267-1121F1A0552A}" type="slidenum">
              <a:rPr lang="en-US" altLang="en-US"/>
              <a:pPr/>
              <a:t>‹#›</a:t>
            </a:fld>
            <a:endParaRPr lang="en-US" altLang="en-US"/>
          </a:p>
        </p:txBody>
      </p:sp>
    </p:spTree>
    <p:extLst>
      <p:ext uri="{BB962C8B-B14F-4D97-AF65-F5344CB8AC3E}">
        <p14:creationId xmlns:p14="http://schemas.microsoft.com/office/powerpoint/2010/main" val="492725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0" y="274638"/>
            <a:ext cx="10972800" cy="1143000"/>
          </a:xfrm>
          <a:prstGeom prst="rect">
            <a:avLst/>
          </a:prstGeom>
          <a:noFill/>
          <a:ln>
            <a:noFill/>
          </a:ln>
        </p:spPr>
        <p:txBody>
          <a:bodyPr spcFirstLastPara="1">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7" name="Google Shape;57;p9"/>
          <p:cNvSpPr txBox="1">
            <a:spLocks noGrp="1"/>
          </p:cNvSpPr>
          <p:nvPr>
            <p:ph type="body" idx="1"/>
          </p:nvPr>
        </p:nvSpPr>
        <p:spPr>
          <a:xfrm>
            <a:off x="609600" y="1535113"/>
            <a:ext cx="5386917" cy="639762"/>
          </a:xfrm>
          <a:prstGeom prst="rect">
            <a:avLst/>
          </a:prstGeom>
          <a:noFill/>
          <a:ln>
            <a:noFill/>
          </a:ln>
        </p:spPr>
        <p:txBody>
          <a:bodyPr spcFirstLastPara="1" anchor="b">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58" name="Google Shape;58;p9"/>
          <p:cNvSpPr txBox="1">
            <a:spLocks noGrp="1"/>
          </p:cNvSpPr>
          <p:nvPr>
            <p:ph type="body" idx="2"/>
          </p:nvPr>
        </p:nvSpPr>
        <p:spPr>
          <a:xfrm>
            <a:off x="609600" y="2174875"/>
            <a:ext cx="5386917" cy="3951288"/>
          </a:xfrm>
          <a:prstGeom prst="rect">
            <a:avLst/>
          </a:prstGeom>
          <a:noFill/>
          <a:ln>
            <a:noFill/>
          </a:ln>
        </p:spPr>
        <p:txBody>
          <a:bodyPr spcFirstLastPara="1">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59" name="Google Shape;59;p9"/>
          <p:cNvSpPr txBox="1">
            <a:spLocks noGrp="1"/>
          </p:cNvSpPr>
          <p:nvPr>
            <p:ph type="body" idx="3"/>
          </p:nvPr>
        </p:nvSpPr>
        <p:spPr>
          <a:xfrm>
            <a:off x="6193585" y="1535113"/>
            <a:ext cx="5389033" cy="639762"/>
          </a:xfrm>
          <a:prstGeom prst="rect">
            <a:avLst/>
          </a:prstGeom>
          <a:noFill/>
          <a:ln>
            <a:noFill/>
          </a:ln>
        </p:spPr>
        <p:txBody>
          <a:bodyPr spcFirstLastPara="1" anchor="b">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60" name="Google Shape;60;p9"/>
          <p:cNvSpPr txBox="1">
            <a:spLocks noGrp="1"/>
          </p:cNvSpPr>
          <p:nvPr>
            <p:ph type="body" idx="4"/>
          </p:nvPr>
        </p:nvSpPr>
        <p:spPr>
          <a:xfrm>
            <a:off x="6193585" y="2174875"/>
            <a:ext cx="5389033" cy="3951288"/>
          </a:xfrm>
          <a:prstGeom prst="rect">
            <a:avLst/>
          </a:prstGeom>
          <a:noFill/>
          <a:ln>
            <a:noFill/>
          </a:ln>
        </p:spPr>
        <p:txBody>
          <a:bodyPr spcFirstLastPara="1">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2" name="Google Shape;61;p9">
            <a:extLst>
              <a:ext uri="{FF2B5EF4-FFF2-40B4-BE49-F238E27FC236}">
                <a16:creationId xmlns:a16="http://schemas.microsoft.com/office/drawing/2014/main" id="{2F3C0B09-0468-676D-DB01-C790276F18CE}"/>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62;p9">
            <a:extLst>
              <a:ext uri="{FF2B5EF4-FFF2-40B4-BE49-F238E27FC236}">
                <a16:creationId xmlns:a16="http://schemas.microsoft.com/office/drawing/2014/main" id="{F9266759-708A-6F5B-3713-ECC18D3D1CF9}"/>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63;p9">
            <a:extLst>
              <a:ext uri="{FF2B5EF4-FFF2-40B4-BE49-F238E27FC236}">
                <a16:creationId xmlns:a16="http://schemas.microsoft.com/office/drawing/2014/main" id="{6D76D902-83EC-C4F4-A0D6-37B589C76CFC}"/>
              </a:ext>
            </a:extLst>
          </p:cNvPr>
          <p:cNvSpPr txBox="1">
            <a:spLocks noGrp="1"/>
          </p:cNvSpPr>
          <p:nvPr>
            <p:ph type="sldNum" idx="12"/>
          </p:nvPr>
        </p:nvSpPr>
        <p:spPr/>
        <p:txBody>
          <a:bodyPr/>
          <a:lstStyle>
            <a:lvl1pPr>
              <a:defRPr/>
            </a:lvl1pPr>
          </a:lstStyle>
          <a:p>
            <a:fld id="{98311A22-CB81-41FD-BE46-BFC74A67989F}" type="slidenum">
              <a:rPr lang="en-US" altLang="en-US"/>
              <a:pPr/>
              <a:t>‹#›</a:t>
            </a:fld>
            <a:endParaRPr lang="en-US" altLang="en-US"/>
          </a:p>
        </p:txBody>
      </p:sp>
    </p:spTree>
    <p:extLst>
      <p:ext uri="{BB962C8B-B14F-4D97-AF65-F5344CB8AC3E}">
        <p14:creationId xmlns:p14="http://schemas.microsoft.com/office/powerpoint/2010/main" val="367978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3" y="273050"/>
            <a:ext cx="4011084" cy="1162050"/>
          </a:xfrm>
          <a:prstGeom prst="rect">
            <a:avLst/>
          </a:prstGeom>
          <a:noFill/>
          <a:ln>
            <a:noFill/>
          </a:ln>
        </p:spPr>
        <p:txBody>
          <a:bodyPr spcFirstLastPara="1" anchor="b">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6" name="Google Shape;66;p10"/>
          <p:cNvSpPr txBox="1">
            <a:spLocks noGrp="1"/>
          </p:cNvSpPr>
          <p:nvPr>
            <p:ph type="body" idx="1"/>
          </p:nvPr>
        </p:nvSpPr>
        <p:spPr>
          <a:xfrm>
            <a:off x="4766733" y="273377"/>
            <a:ext cx="6815667" cy="5853113"/>
          </a:xfrm>
          <a:prstGeom prst="rect">
            <a:avLst/>
          </a:prstGeom>
          <a:noFill/>
          <a:ln>
            <a:noFill/>
          </a:ln>
        </p:spPr>
        <p:txBody>
          <a:bodyPr spcFirstLastPara="1">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pPr lvl="0"/>
            <a:r>
              <a:rPr lang="en-US"/>
              <a:t>Click to edit Master text styles</a:t>
            </a:r>
          </a:p>
        </p:txBody>
      </p:sp>
      <p:sp>
        <p:nvSpPr>
          <p:cNvPr id="67" name="Google Shape;67;p10"/>
          <p:cNvSpPr txBox="1">
            <a:spLocks noGrp="1"/>
          </p:cNvSpPr>
          <p:nvPr>
            <p:ph type="body" idx="2"/>
          </p:nvPr>
        </p:nvSpPr>
        <p:spPr>
          <a:xfrm>
            <a:off x="609603" y="1435103"/>
            <a:ext cx="4011084" cy="4691063"/>
          </a:xfrm>
          <a:prstGeom prst="rect">
            <a:avLst/>
          </a:prstGeom>
          <a:noFill/>
          <a:ln>
            <a:noFill/>
          </a:ln>
        </p:spPr>
        <p:txBody>
          <a:bodyPr spcFirstLastPara="1">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2" name="Google Shape;68;p10">
            <a:extLst>
              <a:ext uri="{FF2B5EF4-FFF2-40B4-BE49-F238E27FC236}">
                <a16:creationId xmlns:a16="http://schemas.microsoft.com/office/drawing/2014/main" id="{C58F0052-AC94-D261-BC16-45F204ADC2C9}"/>
              </a:ext>
            </a:extLst>
          </p:cNvPr>
          <p:cNvSpPr txBox="1">
            <a:spLocks noGrp="1"/>
          </p:cNvSpPr>
          <p:nvPr>
            <p:ph type="dt" idx="10"/>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3" name="Google Shape;69;p10">
            <a:extLst>
              <a:ext uri="{FF2B5EF4-FFF2-40B4-BE49-F238E27FC236}">
                <a16:creationId xmlns:a16="http://schemas.microsoft.com/office/drawing/2014/main" id="{FBE8FCDC-1739-ED4D-E88F-708E3C20359C}"/>
              </a:ext>
            </a:extLst>
          </p:cNvPr>
          <p:cNvSpPr txBox="1">
            <a:spLocks noGrp="1"/>
          </p:cNvSpPr>
          <p:nvPr>
            <p:ph type="ftr" idx="11"/>
          </p:nvPr>
        </p:nvSpPr>
        <p:spPr/>
        <p:txBody>
          <a:bodyPr/>
          <a:lstStyle>
            <a:lvl1pPr eaLnBrk="1" hangingPunct="1">
              <a:buClr>
                <a:srgbClr val="888888"/>
              </a:buClr>
              <a:buSzPts val="18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4" name="Google Shape;70;p10">
            <a:extLst>
              <a:ext uri="{FF2B5EF4-FFF2-40B4-BE49-F238E27FC236}">
                <a16:creationId xmlns:a16="http://schemas.microsoft.com/office/drawing/2014/main" id="{D9DC89FC-76F8-F902-0933-149EC3AE5296}"/>
              </a:ext>
            </a:extLst>
          </p:cNvPr>
          <p:cNvSpPr txBox="1">
            <a:spLocks noGrp="1"/>
          </p:cNvSpPr>
          <p:nvPr>
            <p:ph type="sldNum" idx="12"/>
          </p:nvPr>
        </p:nvSpPr>
        <p:spPr/>
        <p:txBody>
          <a:bodyPr/>
          <a:lstStyle>
            <a:lvl1pPr>
              <a:defRPr/>
            </a:lvl1pPr>
          </a:lstStyle>
          <a:p>
            <a:fld id="{EF60FE90-C124-4826-A19B-F8AECC74F026}" type="slidenum">
              <a:rPr lang="en-US" altLang="en-US"/>
              <a:pPr/>
              <a:t>‹#›</a:t>
            </a:fld>
            <a:endParaRPr lang="en-US" altLang="en-US"/>
          </a:p>
        </p:txBody>
      </p:sp>
    </p:spTree>
    <p:extLst>
      <p:ext uri="{BB962C8B-B14F-4D97-AF65-F5344CB8AC3E}">
        <p14:creationId xmlns:p14="http://schemas.microsoft.com/office/powerpoint/2010/main" val="298932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10;p1">
            <a:extLst>
              <a:ext uri="{FF2B5EF4-FFF2-40B4-BE49-F238E27FC236}">
                <a16:creationId xmlns:a16="http://schemas.microsoft.com/office/drawing/2014/main" id="{8FE9779B-9407-6C1B-6F6D-2EBB417E20D9}"/>
              </a:ext>
            </a:extLst>
          </p:cNvPr>
          <p:cNvSpPr txBox="1">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11;p1">
            <a:extLst>
              <a:ext uri="{FF2B5EF4-FFF2-40B4-BE49-F238E27FC236}">
                <a16:creationId xmlns:a16="http://schemas.microsoft.com/office/drawing/2014/main" id="{125CC40C-6CD1-58AE-203C-C735B16B5CDB}"/>
              </a:ext>
            </a:extLst>
          </p:cNvPr>
          <p:cNvSpPr txBox="1">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2;p1">
            <a:extLst>
              <a:ext uri="{FF2B5EF4-FFF2-40B4-BE49-F238E27FC236}">
                <a16:creationId xmlns:a16="http://schemas.microsoft.com/office/drawing/2014/main" id="{069E8CE3-BC12-5B9F-5BF0-650EE46F9899}"/>
              </a:ext>
            </a:extLst>
          </p:cNvPr>
          <p:cNvSpPr txBox="1">
            <a:spLocks noGrp="1"/>
          </p:cNvSpPr>
          <p:nvPr>
            <p:ph type="dt" idx="10"/>
          </p:nvPr>
        </p:nvSpPr>
        <p:spPr bwMode="auto">
          <a:xfrm>
            <a:off x="609600" y="6356350"/>
            <a:ext cx="2844800" cy="365125"/>
          </a:xfrm>
          <a:prstGeom prst="rect">
            <a:avLst/>
          </a:prstGeom>
          <a:noFill/>
          <a:ln>
            <a:noFill/>
          </a:ln>
        </p:spPr>
        <p:txBody>
          <a:bodyPr vert="horz" wrap="square" lIns="91425" tIns="45700" rIns="91425" bIns="45700" numCol="1" anchor="ctr" anchorCtr="0" compatLnSpc="1">
            <a:prstTxWarp prst="textNoShape">
              <a:avLst/>
            </a:prstTxWarp>
          </a:bodyPr>
          <a:lstStyle>
            <a:lvl1pPr eaLnBrk="1" hangingPunct="1">
              <a:buClr>
                <a:srgbClr val="888888"/>
              </a:buClr>
              <a:buSzPts val="12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endParaRPr lang="en-US"/>
          </a:p>
        </p:txBody>
      </p:sp>
      <p:sp>
        <p:nvSpPr>
          <p:cNvPr id="1029" name="Google Shape;13;p1">
            <a:extLst>
              <a:ext uri="{FF2B5EF4-FFF2-40B4-BE49-F238E27FC236}">
                <a16:creationId xmlns:a16="http://schemas.microsoft.com/office/drawing/2014/main" id="{263B8388-555A-DB5F-EC60-B23D453FDF44}"/>
              </a:ext>
            </a:extLst>
          </p:cNvPr>
          <p:cNvSpPr txBox="1">
            <a:spLocks noGrp="1"/>
          </p:cNvSpPr>
          <p:nvPr>
            <p:ph type="ftr" idx="11"/>
          </p:nvPr>
        </p:nvSpPr>
        <p:spPr bwMode="auto">
          <a:xfrm>
            <a:off x="4165600" y="6356350"/>
            <a:ext cx="3860800" cy="365125"/>
          </a:xfrm>
          <a:prstGeom prst="rect">
            <a:avLst/>
          </a:prstGeom>
          <a:noFill/>
          <a:ln>
            <a:noFill/>
          </a:ln>
        </p:spPr>
        <p:txBody>
          <a:bodyPr vert="horz" wrap="square" lIns="91425" tIns="45700" rIns="91425" bIns="45700" numCol="1" anchor="ctr" anchorCtr="0" compatLnSpc="1">
            <a:prstTxWarp prst="textNoShape">
              <a:avLst/>
            </a:prstTxWarp>
          </a:bodyPr>
          <a:lstStyle>
            <a:lvl1pPr algn="ctr" eaLnBrk="1" hangingPunct="1">
              <a:buClr>
                <a:srgbClr val="888888"/>
              </a:buClr>
              <a:buSzPts val="1200"/>
              <a:buFont typeface="Oi" charset="0"/>
              <a:buNone/>
              <a:defRPr sz="1200">
                <a:solidFill>
                  <a:srgbClr val="888888"/>
                </a:solidFill>
                <a:latin typeface="Oi" charset="0"/>
                <a:cs typeface="Arial" charset="0"/>
                <a:sym typeface="Oi" charset="0"/>
              </a:defRPr>
            </a:lvl1pPr>
            <a:lvl2pPr marL="742950" indent="-285750" eaLnBrk="0" hangingPunct="0">
              <a:buClr>
                <a:srgbClr val="000000"/>
              </a:buClr>
              <a:buFont typeface="Arial" charset="0"/>
              <a:defRPr sz="1400">
                <a:solidFill>
                  <a:srgbClr val="000000"/>
                </a:solidFill>
                <a:latin typeface="Arial" charset="0"/>
                <a:cs typeface="Arial" charset="0"/>
                <a:sym typeface="Arial" charset="0"/>
              </a:defRPr>
            </a:lvl2pPr>
            <a:lvl3pPr marL="1143000" indent="-228600" eaLnBrk="0" hangingPunct="0">
              <a:buClr>
                <a:srgbClr val="000000"/>
              </a:buClr>
              <a:buFont typeface="Arial" charset="0"/>
              <a:defRPr sz="1400">
                <a:solidFill>
                  <a:srgbClr val="000000"/>
                </a:solidFill>
                <a:latin typeface="Arial" charset="0"/>
                <a:cs typeface="Arial" charset="0"/>
                <a:sym typeface="Arial" charset="0"/>
              </a:defRPr>
            </a:lvl3pPr>
            <a:lvl4pPr marL="1600200" indent="-228600" eaLnBrk="0" hangingPunct="0">
              <a:buClr>
                <a:srgbClr val="000000"/>
              </a:buClr>
              <a:buFont typeface="Arial" charset="0"/>
              <a:defRPr sz="1400">
                <a:solidFill>
                  <a:srgbClr val="000000"/>
                </a:solidFill>
                <a:latin typeface="Arial" charset="0"/>
                <a:cs typeface="Arial" charset="0"/>
                <a:sym typeface="Arial" charset="0"/>
              </a:defRPr>
            </a:lvl4pPr>
            <a:lvl5pPr marL="2057400" indent="-228600" eaLnBrk="0" hangingPunct="0">
              <a:buClr>
                <a:srgbClr val="000000"/>
              </a:buClr>
              <a:buFont typeface="Arial" charset="0"/>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a:lstStyle>
          <a:p>
            <a:pPr>
              <a:defRPr/>
            </a:pPr>
            <a:r>
              <a:rPr lang="en-US"/>
              <a:t>DEPARTMENT OF COMPUTER SCIENCE AND BUSINESS SYSTEMS</a:t>
            </a:r>
          </a:p>
        </p:txBody>
      </p:sp>
      <p:sp>
        <p:nvSpPr>
          <p:cNvPr id="1030" name="Google Shape;14;p1">
            <a:extLst>
              <a:ext uri="{FF2B5EF4-FFF2-40B4-BE49-F238E27FC236}">
                <a16:creationId xmlns:a16="http://schemas.microsoft.com/office/drawing/2014/main" id="{25995A3F-A798-3F14-236C-FC84E41EFC2B}"/>
              </a:ext>
            </a:extLst>
          </p:cNvPr>
          <p:cNvSpPr txBox="1">
            <a:spLocks noGrp="1"/>
          </p:cNvSpPr>
          <p:nvPr>
            <p:ph type="sldNum" idx="12"/>
          </p:nvPr>
        </p:nvSpPr>
        <p:spPr bwMode="auto">
          <a:xfrm>
            <a:off x="8737600" y="6356350"/>
            <a:ext cx="2844800" cy="365125"/>
          </a:xfrm>
          <a:prstGeom prst="rect">
            <a:avLst/>
          </a:prstGeom>
          <a:noFill/>
          <a:ln>
            <a:noFill/>
          </a:ln>
        </p:spPr>
        <p:txBody>
          <a:bodyPr vert="horz" wrap="square" lIns="91425" tIns="45700" rIns="91425" bIns="45700" numCol="1" anchor="ctr" anchorCtr="0" compatLnSpc="1">
            <a:prstTxWarp prst="textNoShape">
              <a:avLst/>
            </a:prstTxWarp>
          </a:bodyPr>
          <a:lstStyle>
            <a:lvl1pPr algn="r" eaLnBrk="1" hangingPunct="1">
              <a:buClr>
                <a:srgbClr val="FFFFFF"/>
              </a:buClr>
              <a:buSzPts val="1200"/>
              <a:buFont typeface="Calibri" panose="020F0502020204030204" pitchFamily="34" charset="0"/>
              <a:buNone/>
              <a:defRPr sz="1200">
                <a:solidFill>
                  <a:srgbClr val="FFFFFF"/>
                </a:solidFill>
                <a:latin typeface="Calibri" panose="020F0502020204030204" pitchFamily="34" charset="0"/>
                <a:cs typeface="Calibri" panose="020F0502020204030204" pitchFamily="34" charset="0"/>
                <a:sym typeface="Calibri" panose="020F0502020204030204" pitchFamily="34" charset="0"/>
              </a:defRPr>
            </a:lvl1pPr>
          </a:lstStyle>
          <a:p>
            <a:fld id="{D60DA2C1-FFA6-465E-95AA-EFCEAD0DA71B}"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hf hd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CD2E19-8186-78A1-83AA-D9043EE96B94}"/>
              </a:ext>
            </a:extLst>
          </p:cNvPr>
          <p:cNvSpPr>
            <a:spLocks noGrp="1"/>
          </p:cNvSpPr>
          <p:nvPr>
            <p:ph type="ftr" idx="11"/>
          </p:nvPr>
        </p:nvSpPr>
        <p:spPr>
          <a:xfrm>
            <a:off x="3616960" y="6356350"/>
            <a:ext cx="4409440" cy="365125"/>
          </a:xfrm>
        </p:spPr>
        <p:txBody>
          <a:bodyPr/>
          <a:lstStyle/>
          <a:p>
            <a:pPr marL="0" marR="0" lvl="0" indent="0" algn="ctr" defTabSz="914400" rtl="0" eaLnBrk="1" fontAlgn="base" latinLnBrk="0" hangingPunct="1">
              <a:lnSpc>
                <a:spcPct val="100000"/>
              </a:lnSpc>
              <a:spcBef>
                <a:spcPct val="0"/>
              </a:spcBef>
              <a:spcAft>
                <a:spcPct val="0"/>
              </a:spcAft>
              <a:buClr>
                <a:srgbClr val="888888"/>
              </a:buClr>
              <a:buSzPts val="1800"/>
              <a:buFont typeface="Oi" charset="0"/>
              <a:buNone/>
              <a:tabLst/>
              <a:defRPr/>
            </a:pPr>
            <a:r>
              <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Oi" charset="0"/>
              </a:rPr>
              <a:t>DEPARTMENT OF COMPUTER SCIENCE AND ENGINEERING</a:t>
            </a:r>
          </a:p>
          <a:p>
            <a:pPr>
              <a:defRPr/>
            </a:pPr>
            <a:endParaRPr lang="en-US" dirty="0"/>
          </a:p>
        </p:txBody>
      </p:sp>
      <p:sp>
        <p:nvSpPr>
          <p:cNvPr id="3" name="Slide Number Placeholder 2">
            <a:extLst>
              <a:ext uri="{FF2B5EF4-FFF2-40B4-BE49-F238E27FC236}">
                <a16:creationId xmlns:a16="http://schemas.microsoft.com/office/drawing/2014/main" id="{27327149-BF55-5D8C-A595-2D5CE73B7F5A}"/>
              </a:ext>
            </a:extLst>
          </p:cNvPr>
          <p:cNvSpPr>
            <a:spLocks noGrp="1"/>
          </p:cNvSpPr>
          <p:nvPr>
            <p:ph type="sldNum" idx="12"/>
          </p:nvPr>
        </p:nvSpPr>
        <p:spPr/>
        <p:txBody>
          <a:bodyPr/>
          <a:lstStyle/>
          <a:p>
            <a:fld id="{8A49F153-255F-45B4-805A-CF5C5BED3D22}" type="slidenum">
              <a:rPr lang="en-US" altLang="en-US" smtClean="0"/>
              <a:pPr/>
              <a:t>1</a:t>
            </a:fld>
            <a:endParaRPr lang="en-US" altLang="en-US"/>
          </a:p>
        </p:txBody>
      </p:sp>
      <p:sp>
        <p:nvSpPr>
          <p:cNvPr id="4" name="Google Shape;98;p14">
            <a:extLst>
              <a:ext uri="{FF2B5EF4-FFF2-40B4-BE49-F238E27FC236}">
                <a16:creationId xmlns:a16="http://schemas.microsoft.com/office/drawing/2014/main" id="{B91B3C93-33BC-C1DF-8314-4D167D425A40}"/>
              </a:ext>
            </a:extLst>
          </p:cNvPr>
          <p:cNvSpPr txBox="1">
            <a:spLocks/>
          </p:cNvSpPr>
          <p:nvPr/>
        </p:nvSpPr>
        <p:spPr>
          <a:xfrm>
            <a:off x="838200" y="365124"/>
            <a:ext cx="10515600" cy="2024785"/>
          </a:xfrm>
          <a:prstGeom prst="rect">
            <a:avLst/>
          </a:prstGeom>
        </p:spPr>
        <p:txBody>
          <a:bodyPr>
            <a:normAutofit fontScale="90000" lnSpcReduction="10000"/>
          </a:bodyPr>
          <a:lst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auto">
              <a:lnSpc>
                <a:spcPct val="90000"/>
              </a:lnSpc>
              <a:buSzPct val="100000"/>
              <a:buFont typeface="Calibri"/>
              <a:buNone/>
              <a:defRPr/>
            </a:pPr>
            <a:r>
              <a:rPr lang="en-US" sz="4400" kern="0">
                <a:solidFill>
                  <a:schemeClr val="dk1"/>
                </a:solidFill>
                <a:latin typeface="Calibri"/>
                <a:ea typeface="Calibri"/>
                <a:cs typeface="Calibri"/>
                <a:sym typeface="Calibri"/>
              </a:rPr>
              <a:t>                 </a:t>
            </a:r>
            <a:r>
              <a:rPr lang="en-US" sz="3600" b="1" kern="0">
                <a:solidFill>
                  <a:schemeClr val="dk1"/>
                </a:solidFill>
                <a:latin typeface="Times New Roman"/>
                <a:ea typeface="Times New Roman"/>
                <a:cs typeface="Times New Roman"/>
                <a:sym typeface="Times New Roman"/>
              </a:rPr>
              <a:t>PANIMALAR ENGINEERING COLLEGE </a:t>
            </a:r>
            <a:br>
              <a:rPr lang="en-US" sz="3200" b="1" kern="0">
                <a:solidFill>
                  <a:schemeClr val="dk1"/>
                </a:solidFill>
                <a:latin typeface="Times New Roman"/>
                <a:ea typeface="Times New Roman"/>
                <a:cs typeface="Times New Roman"/>
                <a:sym typeface="Times New Roman"/>
              </a:rPr>
            </a:br>
            <a:r>
              <a:rPr lang="en-US" sz="3200" b="1" kern="0">
                <a:solidFill>
                  <a:schemeClr val="dk1"/>
                </a:solidFill>
                <a:latin typeface="Times New Roman"/>
                <a:ea typeface="Times New Roman"/>
                <a:cs typeface="Times New Roman"/>
                <a:sym typeface="Times New Roman"/>
              </a:rPr>
              <a:t>                                   (An Autonomous Institution)</a:t>
            </a:r>
            <a:br>
              <a:rPr lang="en-US" sz="3200" b="1" kern="0">
                <a:solidFill>
                  <a:schemeClr val="dk1"/>
                </a:solidFill>
                <a:latin typeface="Times New Roman"/>
                <a:ea typeface="Times New Roman"/>
                <a:cs typeface="Times New Roman"/>
                <a:sym typeface="Times New Roman"/>
              </a:rPr>
            </a:br>
            <a:r>
              <a:rPr lang="en-US" sz="3200" b="1" kern="0">
                <a:solidFill>
                  <a:schemeClr val="dk1"/>
                </a:solidFill>
                <a:latin typeface="Times New Roman"/>
                <a:ea typeface="Times New Roman"/>
                <a:cs typeface="Times New Roman"/>
                <a:sym typeface="Times New Roman"/>
              </a:rPr>
              <a:t>                         Bangalore Trunk Road, Varadharajapuram</a:t>
            </a:r>
            <a:br>
              <a:rPr lang="en-US" sz="3200" b="1" kern="0">
                <a:solidFill>
                  <a:schemeClr val="dk1"/>
                </a:solidFill>
                <a:latin typeface="Times New Roman"/>
                <a:ea typeface="Times New Roman"/>
                <a:cs typeface="Times New Roman"/>
                <a:sym typeface="Times New Roman"/>
              </a:rPr>
            </a:br>
            <a:r>
              <a:rPr lang="en-US" sz="3200" b="1" kern="0">
                <a:solidFill>
                  <a:schemeClr val="dk1"/>
                </a:solidFill>
                <a:latin typeface="Times New Roman"/>
                <a:ea typeface="Times New Roman"/>
                <a:cs typeface="Times New Roman"/>
                <a:sym typeface="Times New Roman"/>
              </a:rPr>
              <a:t>                                  Poonamallee,Chennai-600 123</a:t>
            </a:r>
            <a:br>
              <a:rPr lang="en-US" sz="3200" b="1" kern="0">
                <a:solidFill>
                  <a:schemeClr val="dk1"/>
                </a:solidFill>
                <a:latin typeface="Times New Roman"/>
                <a:ea typeface="Times New Roman"/>
                <a:cs typeface="Times New Roman"/>
                <a:sym typeface="Times New Roman"/>
              </a:rPr>
            </a:br>
            <a:endParaRPr lang="en-US" sz="3200" b="1" kern="0" dirty="0">
              <a:latin typeface="Times New Roman"/>
              <a:ea typeface="Times New Roman"/>
              <a:cs typeface="Times New Roman"/>
              <a:sym typeface="Times New Roman"/>
            </a:endParaRPr>
          </a:p>
        </p:txBody>
      </p:sp>
      <p:sp>
        <p:nvSpPr>
          <p:cNvPr id="5" name="Google Shape;95;p14">
            <a:extLst>
              <a:ext uri="{FF2B5EF4-FFF2-40B4-BE49-F238E27FC236}">
                <a16:creationId xmlns:a16="http://schemas.microsoft.com/office/drawing/2014/main" id="{D0169CCD-F99B-8881-D199-689BD6C938C6}"/>
              </a:ext>
            </a:extLst>
          </p:cNvPr>
          <p:cNvSpPr txBox="1">
            <a:spLocks/>
          </p:cNvSpPr>
          <p:nvPr/>
        </p:nvSpPr>
        <p:spPr>
          <a:xfrm>
            <a:off x="384465" y="2032000"/>
            <a:ext cx="11596254" cy="4144963"/>
          </a:xfrm>
          <a:prstGeom prst="rect">
            <a:avLst/>
          </a:prstGeom>
        </p:spPr>
        <p:txBody>
          <a:bodyPr>
            <a:normAutofit fontScale="85000" lnSpcReduction="20000"/>
          </a:bodyPr>
          <a:lst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70000"/>
              </a:lnSpc>
              <a:buSzPts val="2400"/>
            </a:pPr>
            <a:r>
              <a:rPr lang="en-IN" altLang="en-US" sz="2400" kern="0" dirty="0">
                <a:latin typeface="Calibri" panose="020F0502020204030204" pitchFamily="34" charset="0"/>
                <a:cs typeface="Calibri" panose="020F0502020204030204" pitchFamily="34" charset="0"/>
                <a:sym typeface="Calibri" panose="020F0502020204030204" pitchFamily="34" charset="0"/>
              </a:rPr>
              <a:t>              </a:t>
            </a:r>
            <a:endParaRPr lang="en-IN" altLang="en-US" sz="3200" kern="0" dirty="0">
              <a:latin typeface="Calibri" panose="020F0502020204030204" pitchFamily="34" charset="0"/>
              <a:cs typeface="Calibri" panose="020F0502020204030204" pitchFamily="34" charset="0"/>
              <a:sym typeface="Calibri" panose="020F0502020204030204" pitchFamily="34" charset="0"/>
            </a:endParaRPr>
          </a:p>
          <a:p>
            <a:pPr marL="0" indent="0">
              <a:lnSpc>
                <a:spcPct val="70000"/>
              </a:lnSpc>
              <a:spcBef>
                <a:spcPts val="1000"/>
              </a:spcBef>
              <a:buSzPts val="2400"/>
            </a:pPr>
            <a:r>
              <a:rPr lang="en-IN" altLang="en-US" sz="2400" kern="0" dirty="0">
                <a:latin typeface="Calibri" panose="020F0502020204030204" pitchFamily="34" charset="0"/>
                <a:cs typeface="Calibri" panose="020F0502020204030204" pitchFamily="34" charset="0"/>
                <a:sym typeface="Calibri" panose="020F0502020204030204" pitchFamily="34" charset="0"/>
              </a:rPr>
              <a:t>                 	</a:t>
            </a:r>
            <a:r>
              <a:rPr lang="en-IN" altLang="en-US" sz="2400" b="1" kern="0" dirty="0">
                <a:latin typeface="Times New Roman" panose="02020603050405020304" pitchFamily="18" charset="0"/>
                <a:cs typeface="Times New Roman" panose="02020603050405020304" pitchFamily="18" charset="0"/>
                <a:sym typeface="Times New Roman" panose="02020603050405020304" pitchFamily="18" charset="0"/>
              </a:rPr>
              <a:t>DEPARTMENT OF COMPUTER SCIENCE AND ENGINEERING</a:t>
            </a:r>
            <a:endParaRPr lang="en-IN" altLang="en-US" sz="3200" b="1" kern="0" dirty="0">
              <a:latin typeface="Calibri" panose="020F0502020204030204" pitchFamily="34" charset="0"/>
              <a:cs typeface="Calibri" panose="020F0502020204030204" pitchFamily="34" charset="0"/>
              <a:sym typeface="Calibri" panose="020F0502020204030204" pitchFamily="34" charset="0"/>
            </a:endParaRPr>
          </a:p>
          <a:p>
            <a:pPr marL="0" marR="5080" indent="0">
              <a:lnSpc>
                <a:spcPct val="100600"/>
              </a:lnSpc>
              <a:spcBef>
                <a:spcPts val="95"/>
              </a:spcBef>
            </a:pPr>
            <a:r>
              <a:rPr lang="en-IN" altLang="en-US" sz="2400" b="1" kern="0" dirty="0">
                <a:latin typeface="Times New Roman" panose="02020603050405020304" pitchFamily="18" charset="0"/>
                <a:cs typeface="Times New Roman" panose="02020603050405020304" pitchFamily="18" charset="0"/>
                <a:sym typeface="Times New Roman" panose="02020603050405020304" pitchFamily="18" charset="0"/>
              </a:rPr>
              <a:t>                                  </a:t>
            </a:r>
          </a:p>
          <a:p>
            <a:pPr marL="0" marR="5080" indent="0" algn="ctr">
              <a:lnSpc>
                <a:spcPct val="120000"/>
              </a:lnSpc>
              <a:spcBef>
                <a:spcPts val="95"/>
              </a:spcBef>
            </a:pPr>
            <a:r>
              <a:rPr lang="en-IN" altLang="en-US" sz="2400" b="1" kern="0" dirty="0">
                <a:latin typeface="Times New Roman" panose="02020603050405020304" pitchFamily="18" charset="0"/>
                <a:cs typeface="Times New Roman" panose="02020603050405020304" pitchFamily="18" charset="0"/>
                <a:sym typeface="Times New Roman" panose="02020603050405020304" pitchFamily="18" charset="0"/>
              </a:rPr>
              <a:t>  TITLE:</a:t>
            </a:r>
            <a:r>
              <a:rPr lang="en-US" altLang="en-US" sz="2400" b="1" kern="0" dirty="0">
                <a:solidFill>
                  <a:srgbClr val="FF0000"/>
                </a:solidFill>
                <a:latin typeface="Times New Roman" panose="02020603050405020304" pitchFamily="18" charset="0"/>
                <a:cs typeface="Times New Roman" panose="02020603050405020304" pitchFamily="18" charset="0"/>
                <a:sym typeface="Times New Roman" panose="02020603050405020304" pitchFamily="18" charset="0"/>
              </a:rPr>
              <a:t>AN AI-GUIDED MODEL DESIGNED FOR THE TIMELY RECOGNITION OF AUTISM SPECTRUM DISORDERS USING ADVANCED MACHINE LEARNING </a:t>
            </a:r>
            <a:endParaRPr lang="en-US" sz="2400" b="1" kern="0" dirty="0">
              <a:solidFill>
                <a:srgbClr val="FF0000"/>
              </a:solidFill>
              <a:latin typeface="Times New Roman" panose="02020603050405020304" pitchFamily="18" charset="0"/>
              <a:cs typeface="Times New Roman" panose="02020603050405020304" pitchFamily="18" charset="0"/>
            </a:endParaRPr>
          </a:p>
          <a:p>
            <a:pPr marL="0" indent="0">
              <a:lnSpc>
                <a:spcPct val="70000"/>
              </a:lnSpc>
              <a:spcBef>
                <a:spcPts val="1000"/>
              </a:spcBef>
              <a:buSzPts val="2400"/>
            </a:pPr>
            <a:endParaRPr lang="en-IN" altLang="en-US" sz="2400" kern="0"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0" indent="0">
              <a:lnSpc>
                <a:spcPct val="70000"/>
              </a:lnSpc>
              <a:spcBef>
                <a:spcPts val="1000"/>
              </a:spcBef>
              <a:buSzPts val="2400"/>
            </a:pPr>
            <a:r>
              <a:rPr lang="en-IN" altLang="en-US" sz="2400" kern="0" dirty="0">
                <a:latin typeface="Times New Roman" panose="02020603050405020304" pitchFamily="18" charset="0"/>
                <a:cs typeface="Times New Roman" panose="02020603050405020304" pitchFamily="18" charset="0"/>
                <a:sym typeface="Times New Roman" panose="02020603050405020304" pitchFamily="18" charset="0"/>
              </a:rPr>
              <a:t>          </a:t>
            </a:r>
            <a:endParaRPr lang="en-IN" altLang="en-US" sz="3200" kern="0" dirty="0">
              <a:latin typeface="Calibri" panose="020F0502020204030204" pitchFamily="34" charset="0"/>
              <a:cs typeface="Calibri" panose="020F0502020204030204" pitchFamily="34" charset="0"/>
              <a:sym typeface="Calibri" panose="020F0502020204030204" pitchFamily="34" charset="0"/>
            </a:endParaRPr>
          </a:p>
          <a:p>
            <a:pPr marL="0" indent="0">
              <a:lnSpc>
                <a:spcPct val="70000"/>
              </a:lnSpc>
              <a:spcBef>
                <a:spcPts val="1000"/>
              </a:spcBef>
              <a:buSzPts val="2400"/>
            </a:pPr>
            <a:r>
              <a:rPr lang="en-IN" altLang="en-US" sz="2400" kern="0" dirty="0">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400" b="1" kern="0" dirty="0">
                <a:latin typeface="Times New Roman" panose="02020603050405020304" pitchFamily="18" charset="0"/>
                <a:cs typeface="Times New Roman" panose="02020603050405020304" pitchFamily="18" charset="0"/>
                <a:sym typeface="Times New Roman" panose="02020603050405020304" pitchFamily="18" charset="0"/>
              </a:rPr>
              <a:t>TEAM  NO : D12</a:t>
            </a:r>
          </a:p>
          <a:p>
            <a:pPr marL="0" indent="0">
              <a:lnSpc>
                <a:spcPct val="70000"/>
              </a:lnSpc>
              <a:spcBef>
                <a:spcPts val="1000"/>
              </a:spcBef>
              <a:buSzPts val="2400"/>
            </a:pPr>
            <a:r>
              <a:rPr lang="en-IN" altLang="en-US" sz="2000" b="1" kern="0" dirty="0">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a:t>
            </a:r>
          </a:p>
          <a:p>
            <a:pPr marL="0" indent="0">
              <a:lnSpc>
                <a:spcPct val="70000"/>
              </a:lnSpc>
              <a:spcBef>
                <a:spcPts val="1000"/>
              </a:spcBef>
              <a:buSzPts val="2000"/>
            </a:pP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000" b="1" u="sng" kern="0" dirty="0">
                <a:latin typeface="Times New Roman" panose="02020603050405020304" pitchFamily="18" charset="0"/>
                <a:cs typeface="Times New Roman" panose="02020603050405020304" pitchFamily="18" charset="0"/>
                <a:sym typeface="Times New Roman" panose="02020603050405020304" pitchFamily="18" charset="0"/>
              </a:rPr>
              <a:t>TEAM MEMBERS:</a:t>
            </a: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000" b="1" kern="0" dirty="0">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000" b="1" u="sng" kern="0" dirty="0">
                <a:latin typeface="Times New Roman" panose="02020603050405020304" pitchFamily="18" charset="0"/>
                <a:cs typeface="Times New Roman" panose="02020603050405020304" pitchFamily="18" charset="0"/>
                <a:sym typeface="Times New Roman" panose="02020603050405020304" pitchFamily="18" charset="0"/>
              </a:rPr>
              <a:t>GUIDE</a:t>
            </a:r>
            <a:r>
              <a:rPr lang="en-IN" altLang="en-US" sz="2000" b="1" kern="0" dirty="0">
                <a:latin typeface="Times New Roman" panose="02020603050405020304" pitchFamily="18" charset="0"/>
                <a:cs typeface="Times New Roman" panose="02020603050405020304" pitchFamily="18" charset="0"/>
                <a:sym typeface="Times New Roman" panose="02020603050405020304" pitchFamily="18" charset="0"/>
              </a:rPr>
              <a:t>:  	       Mrs. JACKULIN.C.,M.E.,                                                                         </a:t>
            </a:r>
          </a:p>
          <a:p>
            <a:pPr marL="0" indent="0">
              <a:lnSpc>
                <a:spcPct val="110000"/>
              </a:lnSpc>
              <a:spcBef>
                <a:spcPts val="1000"/>
              </a:spcBef>
              <a:buSzPts val="2000"/>
            </a:pP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1. AGNELL J 		     [211420104010]                                                Assistant professor</a:t>
            </a:r>
          </a:p>
          <a:p>
            <a:pPr marL="0" indent="0">
              <a:lnSpc>
                <a:spcPct val="110000"/>
              </a:lnSpc>
              <a:spcBef>
                <a:spcPts val="1000"/>
              </a:spcBef>
              <a:buSzPts val="2000"/>
            </a:pP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2. AJEIN MELVIN RAJ A    [211420104012]           </a:t>
            </a:r>
            <a:r>
              <a:rPr lang="en-IN" altLang="en-US" sz="2000" b="1" u="sng" kern="0" dirty="0">
                <a:latin typeface="Times New Roman" panose="02020603050405020304" pitchFamily="18" charset="0"/>
                <a:cs typeface="Times New Roman" panose="02020603050405020304" pitchFamily="18" charset="0"/>
                <a:sym typeface="Times New Roman" panose="02020603050405020304" pitchFamily="18" charset="0"/>
              </a:rPr>
              <a:t>COORDINATOR:</a:t>
            </a:r>
            <a:r>
              <a:rPr lang="en-IN" altLang="en-US" sz="2000" b="1" kern="0" dirty="0">
                <a:latin typeface="Times New Roman" panose="02020603050405020304" pitchFamily="18" charset="0"/>
                <a:cs typeface="Times New Roman" panose="02020603050405020304" pitchFamily="18" charset="0"/>
                <a:sym typeface="Times New Roman" panose="02020603050405020304" pitchFamily="18" charset="0"/>
              </a:rPr>
              <a:t> Dr. SENTHIL KUMAR.G.,M.E., Ph. D.</a:t>
            </a:r>
          </a:p>
          <a:p>
            <a:pPr marL="0" indent="0">
              <a:lnSpc>
                <a:spcPct val="110000"/>
              </a:lnSpc>
              <a:spcBef>
                <a:spcPts val="1000"/>
              </a:spcBef>
              <a:buSzPts val="2000"/>
            </a:pPr>
            <a:r>
              <a:rPr lang="en-IN" altLang="en-US" sz="2000" kern="0" dirty="0">
                <a:latin typeface="Times New Roman" panose="02020603050405020304" pitchFamily="18" charset="0"/>
                <a:cs typeface="Times New Roman" panose="02020603050405020304" pitchFamily="18" charset="0"/>
                <a:sym typeface="Times New Roman" panose="02020603050405020304" pitchFamily="18" charset="0"/>
              </a:rPr>
              <a:t>        3. KISHORE KUMAR K      [211420104136]         		            Professor</a:t>
            </a:r>
            <a:endParaRPr lang="en-IN" altLang="en-US" sz="1900" kern="0" dirty="0">
              <a:latin typeface="Arial Narrow" panose="020B0606020202030204" pitchFamily="34" charset="0"/>
              <a:cs typeface="Arial" panose="020B0604020202020204" pitchFamily="34" charset="0"/>
              <a:sym typeface="Arial Narrow" panose="020B0606020202030204" pitchFamily="34" charset="0"/>
            </a:endParaRPr>
          </a:p>
        </p:txBody>
      </p:sp>
      <p:pic>
        <p:nvPicPr>
          <p:cNvPr id="6" name="Picture 5">
            <a:extLst>
              <a:ext uri="{FF2B5EF4-FFF2-40B4-BE49-F238E27FC236}">
                <a16:creationId xmlns:a16="http://schemas.microsoft.com/office/drawing/2014/main" id="{7E824C8D-7051-DE57-3618-8BB265E90DCE}"/>
              </a:ext>
            </a:extLst>
          </p:cNvPr>
          <p:cNvPicPr>
            <a:picLocks noChangeAspect="1"/>
          </p:cNvPicPr>
          <p:nvPr/>
        </p:nvPicPr>
        <p:blipFill>
          <a:blip r:embed="rId2"/>
          <a:stretch>
            <a:fillRect/>
          </a:stretch>
        </p:blipFill>
        <p:spPr>
          <a:xfrm>
            <a:off x="622524" y="365124"/>
            <a:ext cx="1501244" cy="1787816"/>
          </a:xfrm>
          <a:prstGeom prst="rect">
            <a:avLst/>
          </a:prstGeom>
        </p:spPr>
      </p:pic>
    </p:spTree>
    <p:extLst>
      <p:ext uri="{BB962C8B-B14F-4D97-AF65-F5344CB8AC3E}">
        <p14:creationId xmlns:p14="http://schemas.microsoft.com/office/powerpoint/2010/main" val="286520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Google Shape;148;p21">
            <a:extLst>
              <a:ext uri="{FF2B5EF4-FFF2-40B4-BE49-F238E27FC236}">
                <a16:creationId xmlns:a16="http://schemas.microsoft.com/office/drawing/2014/main" id="{25D6D136-60E5-2249-763B-781E2400B9B3}"/>
              </a:ext>
            </a:extLst>
          </p:cNvPr>
          <p:cNvSpPr txBox="1">
            <a:spLocks noGrp="1"/>
          </p:cNvSpPr>
          <p:nvPr>
            <p:ph type="title"/>
          </p:nvPr>
        </p:nvSpPr>
        <p:spPr>
          <a:xfrm>
            <a:off x="609600" y="274638"/>
            <a:ext cx="10972800" cy="912813"/>
          </a:xfrm>
        </p:spPr>
        <p:txBody>
          <a:bodyPr/>
          <a:lstStyle/>
          <a:p>
            <a:pPr eaLnBrk="1" hangingPunct="1">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ADVANTAGES OF PROPOSED SYSTEM </a:t>
            </a:r>
          </a:p>
        </p:txBody>
      </p:sp>
      <p:sp>
        <p:nvSpPr>
          <p:cNvPr id="21507" name="Google Shape;149;p21">
            <a:extLst>
              <a:ext uri="{FF2B5EF4-FFF2-40B4-BE49-F238E27FC236}">
                <a16:creationId xmlns:a16="http://schemas.microsoft.com/office/drawing/2014/main" id="{90087950-4012-7123-72D4-9FFEFFA95A0F}"/>
              </a:ext>
            </a:extLst>
          </p:cNvPr>
          <p:cNvSpPr txBox="1">
            <a:spLocks noGrp="1"/>
          </p:cNvSpPr>
          <p:nvPr>
            <p:ph type="body" idx="1"/>
          </p:nvPr>
        </p:nvSpPr>
        <p:spPr>
          <a:xfrm>
            <a:off x="467591" y="1558636"/>
            <a:ext cx="11114810" cy="4567527"/>
          </a:xfrm>
        </p:spPr>
        <p:txBody>
          <a:bodyPr/>
          <a:lstStyle/>
          <a:p>
            <a:pPr marL="342900" eaLnBrk="1" hangingPunct="1">
              <a:spcBef>
                <a:spcPct val="0"/>
              </a:spcBef>
              <a:spcAft>
                <a:spcPct val="0"/>
              </a:spcAft>
              <a:buClr>
                <a:srgbClr val="000000"/>
              </a:buClr>
              <a:buSzPts val="2400"/>
            </a:pPr>
            <a:endParaRPr lang="en-US" altLang="en-US" sz="3200" dirty="0">
              <a:latin typeface="Calibri" panose="020F0502020204030204" pitchFamily="34" charset="0"/>
              <a:cs typeface="Calibri" panose="020F0502020204030204" pitchFamily="34" charset="0"/>
              <a:sym typeface="Calibri" panose="020F0502020204030204" pitchFamily="34" charset="0"/>
            </a:endParaRPr>
          </a:p>
          <a:p>
            <a:pPr marL="183600" indent="0" eaLnBrk="1" hangingPunct="1">
              <a:spcBef>
                <a:spcPts val="475"/>
              </a:spcBef>
              <a:spcAft>
                <a:spcPct val="0"/>
              </a:spcAft>
              <a:buClr>
                <a:srgbClr val="000000"/>
              </a:buClr>
              <a:buSzPts val="2400"/>
              <a:buNone/>
            </a:pPr>
            <a:endParaRPr lang="en-US" altLang="en-US" sz="24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508" name="Google Shape;150;p21">
            <a:extLst>
              <a:ext uri="{FF2B5EF4-FFF2-40B4-BE49-F238E27FC236}">
                <a16:creationId xmlns:a16="http://schemas.microsoft.com/office/drawing/2014/main" id="{AA50E80A-AEAD-70A4-43CA-60B4B479E8F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C36096E-8D59-4E3D-B714-82D0B8E957BB}" type="slidenum">
              <a:rPr lang="en-US" altLang="en-US" sz="1200">
                <a:solidFill>
                  <a:schemeClr val="tx1"/>
                </a:solidFill>
                <a:latin typeface="Calibri" panose="020F0502020204030204" pitchFamily="34" charset="0"/>
                <a:cs typeface="Calibri" panose="020F0502020204030204" pitchFamily="34" charset="0"/>
                <a:sym typeface="Calibri" panose="020F0502020204030204" pitchFamily="34" charset="0"/>
              </a:rPr>
              <a:pPr/>
              <a:t>10</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 name="Google Shape;134;p19">
            <a:extLst>
              <a:ext uri="{FF2B5EF4-FFF2-40B4-BE49-F238E27FC236}">
                <a16:creationId xmlns:a16="http://schemas.microsoft.com/office/drawing/2014/main" id="{4B708F43-6EA8-00D0-479B-7245286BD4DC}"/>
              </a:ext>
            </a:extLst>
          </p:cNvPr>
          <p:cNvSpPr txBox="1">
            <a:spLocks/>
          </p:cNvSpPr>
          <p:nvPr/>
        </p:nvSpPr>
        <p:spPr bwMode="auto">
          <a:xfrm>
            <a:off x="2699657" y="1756229"/>
            <a:ext cx="9071429" cy="46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rmAutofit/>
          </a:bodyPr>
          <a:lstStyle>
            <a:defPPr marR="0" lvl="0" algn="l" rtl="0">
              <a:lnSpc>
                <a:spcPct val="100000"/>
              </a:lnSpc>
              <a:spcBef>
                <a:spcPts val="0"/>
              </a:spcBef>
              <a:spcAft>
                <a:spcPts val="0"/>
              </a:spcAft>
            </a:defPPr>
            <a:lvl1pPr marL="457200" lvl="0"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algn="just">
              <a:lnSpc>
                <a:spcPct val="150000"/>
              </a:lnSpc>
            </a:pPr>
            <a:r>
              <a:rPr lang="en-US" sz="2400" dirty="0">
                <a:latin typeface="Times New Roman" pitchFamily="18" charset="0"/>
                <a:cs typeface="Times New Roman" pitchFamily="18" charset="0"/>
              </a:rPr>
              <a:t>Increased Sensitivity and Specificity</a:t>
            </a:r>
          </a:p>
          <a:p>
            <a:pPr algn="just">
              <a:lnSpc>
                <a:spcPct val="150000"/>
              </a:lnSpc>
            </a:pPr>
            <a:r>
              <a:rPr lang="en-US" sz="2400" dirty="0">
                <a:latin typeface="Times New Roman" pitchFamily="18" charset="0"/>
                <a:cs typeface="Times New Roman" pitchFamily="18" charset="0"/>
              </a:rPr>
              <a:t>Early Intervention Opportunities</a:t>
            </a:r>
          </a:p>
          <a:p>
            <a:pPr algn="just">
              <a:lnSpc>
                <a:spcPct val="150000"/>
              </a:lnSpc>
            </a:pPr>
            <a:r>
              <a:rPr lang="en-US" sz="2400" dirty="0">
                <a:latin typeface="Times New Roman" pitchFamily="18" charset="0"/>
                <a:cs typeface="Times New Roman" pitchFamily="18" charset="0"/>
              </a:rPr>
              <a:t>Personalized Approach</a:t>
            </a:r>
          </a:p>
          <a:p>
            <a:pPr algn="just">
              <a:lnSpc>
                <a:spcPct val="150000"/>
              </a:lnSpc>
            </a:pPr>
            <a:r>
              <a:rPr lang="en-US" sz="2400" dirty="0">
                <a:latin typeface="Times New Roman" pitchFamily="18" charset="0"/>
                <a:cs typeface="Times New Roman" pitchFamily="18" charset="0"/>
              </a:rPr>
              <a:t>Holistic evaluation</a:t>
            </a:r>
            <a:endParaRPr lang="en-GB" sz="2400" dirty="0">
              <a:latin typeface="Times New Roman" pitchFamily="18" charset="0"/>
              <a:cs typeface="Times New Roman" pitchFamily="18" charset="0"/>
            </a:endParaRPr>
          </a:p>
        </p:txBody>
      </p:sp>
      <p:sp>
        <p:nvSpPr>
          <p:cNvPr id="2" name="Footer Placeholder 1"/>
          <p:cNvSpPr>
            <a:spLocks noGrp="1"/>
          </p:cNvSpPr>
          <p:nvPr>
            <p:ph type="ftr" idx="11"/>
          </p:nvPr>
        </p:nvSpPr>
        <p:spPr>
          <a:xfrm>
            <a:off x="3416300" y="6356350"/>
            <a:ext cx="49276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86D80E3-B475-826C-E42A-6A361A239577}"/>
              </a:ext>
            </a:extLst>
          </p:cNvPr>
          <p:cNvSpPr txBox="1">
            <a:spLocks noGrp="1"/>
          </p:cNvSpPr>
          <p:nvPr>
            <p:ph type="title"/>
          </p:nvPr>
        </p:nvSpPr>
        <p:spPr>
          <a:xfrm>
            <a:off x="579438" y="280988"/>
            <a:ext cx="10515600" cy="1065212"/>
          </a:xfrm>
        </p:spPr>
        <p:txBody>
          <a:bodyPr/>
          <a:lstStyle/>
          <a:p>
            <a:pPr>
              <a:spcBef>
                <a:spcPct val="0"/>
              </a:spcBef>
              <a:spcAft>
                <a:spcPct val="0"/>
              </a:spcAft>
              <a:buClr>
                <a:srgbClr val="000000"/>
              </a:buClr>
            </a:pPr>
            <a:r>
              <a:rPr lang="en-US" altLang="en-US" sz="2800" b="1" dirty="0">
                <a:latin typeface="Times New Roman" panose="02020603050405020304" pitchFamily="18" charset="0"/>
                <a:cs typeface="Times New Roman" panose="02020603050405020304" pitchFamily="18" charset="0"/>
              </a:rPr>
              <a:t>HARDWARE AND SOFTWARE SPECIFICATION</a:t>
            </a:r>
            <a:endParaRPr lang="en-IN" altLang="en-US" sz="2800" b="1" dirty="0">
              <a:latin typeface="Times New Roman" panose="02020603050405020304" pitchFamily="18" charset="0"/>
              <a:cs typeface="Times New Roman" panose="02020603050405020304" pitchFamily="18" charset="0"/>
            </a:endParaRPr>
          </a:p>
        </p:txBody>
      </p:sp>
      <p:sp>
        <p:nvSpPr>
          <p:cNvPr id="156" name="Google Shape;156;p22">
            <a:extLst>
              <a:ext uri="{FF2B5EF4-FFF2-40B4-BE49-F238E27FC236}">
                <a16:creationId xmlns:a16="http://schemas.microsoft.com/office/drawing/2014/main" id="{0A06DCAC-B6C6-653B-FDB3-AF7EEDC36231}"/>
              </a:ext>
            </a:extLst>
          </p:cNvPr>
          <p:cNvSpPr txBox="1">
            <a:spLocks noGrp="1"/>
          </p:cNvSpPr>
          <p:nvPr>
            <p:ph type="body" idx="1"/>
          </p:nvPr>
        </p:nvSpPr>
        <p:spPr>
          <a:xfrm>
            <a:off x="990600" y="1581150"/>
            <a:ext cx="10515600" cy="4351338"/>
          </a:xfrm>
        </p:spPr>
        <p:txBody>
          <a:bodyPr/>
          <a:lstStyle/>
          <a:p>
            <a:pPr marL="0" indent="0" eaLnBrk="1" fontAlgn="auto" hangingPunct="1">
              <a:lnSpc>
                <a:spcPct val="70000"/>
              </a:lnSpc>
              <a:spcBef>
                <a:spcPts val="0"/>
              </a:spcBef>
              <a:buSzPts val="2000"/>
              <a:buFont typeface="Arial"/>
              <a:buNone/>
              <a:defRPr/>
            </a:pPr>
            <a:endParaRPr sz="2000">
              <a:solidFill>
                <a:schemeClr val="dk1"/>
              </a:solidFill>
              <a:latin typeface="Arial Narrow"/>
              <a:ea typeface="Arial Narrow"/>
              <a:cs typeface="Arial Narrow"/>
              <a:sym typeface="Arial Narrow"/>
            </a:endParaRPr>
          </a:p>
          <a:p>
            <a:pPr marL="0" indent="0" eaLnBrk="1" fontAlgn="auto" hangingPunct="1">
              <a:lnSpc>
                <a:spcPct val="70000"/>
              </a:lnSpc>
              <a:spcBef>
                <a:spcPts val="1000"/>
              </a:spcBef>
              <a:buSzPts val="2000"/>
              <a:buFont typeface="Arial"/>
              <a:buNone/>
              <a:defRPr/>
            </a:pPr>
            <a:r>
              <a:rPr lang="en-US" sz="2000">
                <a:solidFill>
                  <a:schemeClr val="dk1"/>
                </a:solidFill>
                <a:latin typeface="Arial Narrow"/>
                <a:ea typeface="Arial Narrow"/>
                <a:cs typeface="Arial Narrow"/>
                <a:sym typeface="Arial Narrow"/>
              </a:rPr>
              <a:t>             </a:t>
            </a:r>
            <a:endParaRPr sz="2000">
              <a:solidFill>
                <a:schemeClr val="dk1"/>
              </a:solidFill>
              <a:latin typeface="Calibri"/>
              <a:ea typeface="Calibri"/>
              <a:cs typeface="Calibri"/>
              <a:sym typeface="Calibri"/>
            </a:endParaRPr>
          </a:p>
          <a:p>
            <a:pPr marL="0" indent="0" eaLnBrk="1" fontAlgn="auto" hangingPunct="1">
              <a:lnSpc>
                <a:spcPct val="70000"/>
              </a:lnSpc>
              <a:spcBef>
                <a:spcPts val="1000"/>
              </a:spcBef>
              <a:buSzPts val="2100"/>
              <a:buFont typeface="Arial"/>
              <a:buNone/>
              <a:defRPr/>
            </a:pPr>
            <a:endParaRPr sz="2100">
              <a:solidFill>
                <a:schemeClr val="dk1"/>
              </a:solidFill>
              <a:latin typeface="Arial Narrow"/>
              <a:ea typeface="Arial Narrow"/>
              <a:cs typeface="Arial Narrow"/>
              <a:sym typeface="Arial Narrow"/>
            </a:endParaRPr>
          </a:p>
          <a:p>
            <a:pPr marL="228600" indent="-133350" eaLnBrk="1" fontAlgn="auto" hangingPunct="1">
              <a:lnSpc>
                <a:spcPct val="70000"/>
              </a:lnSpc>
              <a:spcBef>
                <a:spcPts val="1000"/>
              </a:spcBef>
              <a:buSzPts val="1500"/>
              <a:buFont typeface="Arial"/>
              <a:buNone/>
              <a:defRPr/>
            </a:pPr>
            <a:endParaRPr sz="1500">
              <a:solidFill>
                <a:schemeClr val="dk1"/>
              </a:solidFill>
              <a:latin typeface="Calibri"/>
              <a:ea typeface="Calibri"/>
              <a:cs typeface="Calibri"/>
              <a:sym typeface="Calibri"/>
            </a:endParaRPr>
          </a:p>
          <a:p>
            <a:pPr marL="0" indent="0" eaLnBrk="1" fontAlgn="auto" hangingPunct="1">
              <a:lnSpc>
                <a:spcPct val="70000"/>
              </a:lnSpc>
              <a:spcBef>
                <a:spcPts val="1000"/>
              </a:spcBef>
              <a:buSzPts val="1500"/>
              <a:buFont typeface="Arial"/>
              <a:buNone/>
              <a:defRPr/>
            </a:pPr>
            <a:endParaRPr sz="1500">
              <a:solidFill>
                <a:schemeClr val="dk1"/>
              </a:solidFill>
              <a:latin typeface="Calibri"/>
              <a:ea typeface="Calibri"/>
              <a:cs typeface="Calibri"/>
              <a:sym typeface="Calibri"/>
            </a:endParaRPr>
          </a:p>
        </p:txBody>
      </p:sp>
      <p:sp>
        <p:nvSpPr>
          <p:cNvPr id="22532" name="Google Shape;157;p22">
            <a:extLst>
              <a:ext uri="{FF2B5EF4-FFF2-40B4-BE49-F238E27FC236}">
                <a16:creationId xmlns:a16="http://schemas.microsoft.com/office/drawing/2014/main" id="{990B867A-77E2-10C7-1CC6-C640BF990E7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58CD05B-77D5-4C46-9532-10C8DE6CD572}" type="slidenum">
              <a:rPr lang="en-US" altLang="en-US" sz="1200" smtClean="0">
                <a:solidFill>
                  <a:schemeClr val="tx1"/>
                </a:solidFill>
                <a:latin typeface="Calibri" panose="020F0502020204030204" pitchFamily="34" charset="0"/>
                <a:cs typeface="Calibri" panose="020F0502020204030204" pitchFamily="34" charset="0"/>
                <a:sym typeface="Calibri" panose="020F0502020204030204" pitchFamily="34" charset="0"/>
              </a:rPr>
              <a:pPr/>
              <a:t>11</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aphicFrame>
        <p:nvGraphicFramePr>
          <p:cNvPr id="158" name="Google Shape;158;p22">
            <a:extLst>
              <a:ext uri="{FF2B5EF4-FFF2-40B4-BE49-F238E27FC236}">
                <a16:creationId xmlns:a16="http://schemas.microsoft.com/office/drawing/2014/main" id="{CA1527B2-66CB-B7C6-7D1B-DA89BE6F4D77}"/>
              </a:ext>
            </a:extLst>
          </p:cNvPr>
          <p:cNvGraphicFramePr/>
          <p:nvPr>
            <p:extLst>
              <p:ext uri="{D42A27DB-BD31-4B8C-83A1-F6EECF244321}">
                <p14:modId xmlns:p14="http://schemas.microsoft.com/office/powerpoint/2010/main" val="1897756901"/>
              </p:ext>
            </p:extLst>
          </p:nvPr>
        </p:nvGraphicFramePr>
        <p:xfrm>
          <a:off x="1235075" y="1580379"/>
          <a:ext cx="9230856" cy="2676307"/>
        </p:xfrm>
        <a:graphic>
          <a:graphicData uri="http://schemas.openxmlformats.org/drawingml/2006/table">
            <a:tbl>
              <a:tblPr firstRow="1" bandRow="1">
                <a:noFill/>
                <a:tableStyleId>{359496F4-DE71-4F18-AD07-9FDE4E680257}</a:tableStyleId>
              </a:tblPr>
              <a:tblGrid>
                <a:gridCol w="4538978">
                  <a:extLst>
                    <a:ext uri="{9D8B030D-6E8A-4147-A177-3AD203B41FA5}">
                      <a16:colId xmlns:a16="http://schemas.microsoft.com/office/drawing/2014/main" val="20000"/>
                    </a:ext>
                  </a:extLst>
                </a:gridCol>
                <a:gridCol w="4691878">
                  <a:extLst>
                    <a:ext uri="{9D8B030D-6E8A-4147-A177-3AD203B41FA5}">
                      <a16:colId xmlns:a16="http://schemas.microsoft.com/office/drawing/2014/main" val="20001"/>
                    </a:ext>
                  </a:extLst>
                </a:gridCol>
              </a:tblGrid>
              <a:tr h="579047">
                <a:tc>
                  <a:txBody>
                    <a:bodyPr/>
                    <a:lstStyle/>
                    <a:p>
                      <a:pPr marL="0" marR="0" lvl="0" indent="0" algn="ctr" rtl="0">
                        <a:spcBef>
                          <a:spcPts val="0"/>
                        </a:spcBef>
                        <a:spcAft>
                          <a:spcPts val="0"/>
                        </a:spcAft>
                        <a:buNone/>
                      </a:pPr>
                      <a:r>
                        <a:rPr lang="en-US" sz="3200" b="0" i="0" u="none" strike="noStrike" cap="none" dirty="0">
                          <a:solidFill>
                            <a:schemeClr val="dk1"/>
                          </a:solidFill>
                          <a:latin typeface="Arial Narrow"/>
                          <a:ea typeface="Arial Narrow"/>
                          <a:cs typeface="Arial Narrow"/>
                          <a:sym typeface="Arial Narrow"/>
                        </a:rPr>
                        <a:t> </a:t>
                      </a:r>
                      <a:r>
                        <a:rPr lang="en-US" sz="3200" b="1" i="0" u="none" strike="noStrike" cap="none" dirty="0">
                          <a:solidFill>
                            <a:schemeClr val="dk1"/>
                          </a:solidFill>
                          <a:latin typeface="Times New Roman" panose="02020603050405020304" pitchFamily="18" charset="0"/>
                          <a:ea typeface="Arial Narrow"/>
                          <a:cs typeface="Times New Roman" panose="02020603050405020304" pitchFamily="18" charset="0"/>
                          <a:sym typeface="Arial Narrow"/>
                        </a:rPr>
                        <a:t>Software</a:t>
                      </a:r>
                      <a:r>
                        <a:rPr lang="en-US" sz="3200" b="1" i="0" u="none" strike="noStrike" cap="none" baseline="0" dirty="0">
                          <a:solidFill>
                            <a:schemeClr val="dk1"/>
                          </a:solidFill>
                          <a:latin typeface="Times New Roman" panose="02020603050405020304" pitchFamily="18" charset="0"/>
                          <a:ea typeface="Arial Narrow"/>
                          <a:cs typeface="Times New Roman" panose="02020603050405020304" pitchFamily="18" charset="0"/>
                          <a:sym typeface="Arial Narrow"/>
                        </a:rPr>
                        <a:t> requirements</a:t>
                      </a:r>
                      <a:endParaRPr sz="3200" b="1" dirty="0">
                        <a:latin typeface="Times New Roman" panose="02020603050405020304" pitchFamily="18" charset="0"/>
                        <a:cs typeface="Times New Roman" panose="02020603050405020304" pitchFamily="18" charset="0"/>
                      </a:endParaRPr>
                    </a:p>
                  </a:txBody>
                  <a:tcPr marL="91439" marR="91439" marT="45741" marB="45741"/>
                </a:tc>
                <a:tc>
                  <a:txBody>
                    <a:bodyPr/>
                    <a:lstStyle/>
                    <a:p>
                      <a:pPr marL="0" marR="0" lvl="0" indent="0" algn="ctr" rtl="0">
                        <a:spcBef>
                          <a:spcPts val="0"/>
                        </a:spcBef>
                        <a:spcAft>
                          <a:spcPts val="0"/>
                        </a:spcAft>
                        <a:buNone/>
                      </a:pPr>
                      <a:r>
                        <a:rPr lang="en-US" sz="3200" dirty="0">
                          <a:solidFill>
                            <a:schemeClr val="tx1"/>
                          </a:solidFill>
                          <a:latin typeface="Times New Roman" panose="02020603050405020304" pitchFamily="18" charset="0"/>
                          <a:ea typeface="Arial Narrow"/>
                          <a:cs typeface="Times New Roman" panose="02020603050405020304" pitchFamily="18" charset="0"/>
                          <a:sym typeface="Arial Narrow"/>
                        </a:rPr>
                        <a:t>Hardware</a:t>
                      </a:r>
                      <a:r>
                        <a:rPr lang="en-US" sz="3200" baseline="0" dirty="0">
                          <a:solidFill>
                            <a:schemeClr val="tx1"/>
                          </a:solidFill>
                          <a:latin typeface="Times New Roman" panose="02020603050405020304" pitchFamily="18" charset="0"/>
                          <a:ea typeface="Arial Narrow"/>
                          <a:cs typeface="Times New Roman" panose="02020603050405020304" pitchFamily="18" charset="0"/>
                          <a:sym typeface="Arial Narrow"/>
                        </a:rPr>
                        <a:t> requirements</a:t>
                      </a:r>
                      <a:endParaRPr lang="en-US" sz="3200" dirty="0">
                        <a:solidFill>
                          <a:schemeClr val="tx1"/>
                        </a:solidFill>
                        <a:latin typeface="Times New Roman" panose="02020603050405020304" pitchFamily="18" charset="0"/>
                        <a:ea typeface="Arial Narrow"/>
                        <a:cs typeface="Times New Roman" panose="02020603050405020304" pitchFamily="18" charset="0"/>
                        <a:sym typeface="Arial Narrow"/>
                      </a:endParaRPr>
                    </a:p>
                  </a:txBody>
                  <a:tcPr marL="91439" marR="91439" marT="45741" marB="45741"/>
                </a:tc>
                <a:extLst>
                  <a:ext uri="{0D108BD9-81ED-4DB2-BD59-A6C34878D82A}">
                    <a16:rowId xmlns:a16="http://schemas.microsoft.com/office/drawing/2014/main" val="10000"/>
                  </a:ext>
                </a:extLst>
              </a:tr>
              <a:tr h="91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Times New Roman" pitchFamily="18" charset="0"/>
                          <a:cs typeface="Times New Roman" pitchFamily="18" charset="0"/>
                        </a:rPr>
                        <a:t>Operating System   - Windows above 8, MacOS, Linux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Times New Roman" pitchFamily="18" charset="0"/>
                        <a:cs typeface="Times New Roman" pitchFamily="18" charset="0"/>
                      </a:endParaRPr>
                    </a:p>
                  </a:txBody>
                  <a:tcPr marL="91439" marR="91439" marT="45741" marB="45741"/>
                </a:tc>
                <a:tc>
                  <a:txBody>
                    <a:bodyPr/>
                    <a:lstStyle/>
                    <a:p>
                      <a:pPr algn="ctr">
                        <a:lnSpc>
                          <a:spcPct val="170000"/>
                        </a:lnSpc>
                      </a:pPr>
                      <a:r>
                        <a:rPr lang="en-US" sz="1800" dirty="0">
                          <a:latin typeface="Times New Roman" pitchFamily="18" charset="0"/>
                          <a:cs typeface="Times New Roman" pitchFamily="18" charset="0"/>
                        </a:rPr>
                        <a:t>Processor	 -  Intel Core i5 or higher</a:t>
                      </a:r>
                    </a:p>
                    <a:p>
                      <a:pPr marL="0" marR="0" lvl="0" indent="0" algn="ctr" rtl="0">
                        <a:spcBef>
                          <a:spcPts val="0"/>
                        </a:spcBef>
                        <a:spcAft>
                          <a:spcPts val="0"/>
                        </a:spcAft>
                        <a:buNone/>
                      </a:pPr>
                      <a:endParaRPr lang="en-IN" sz="1800" dirty="0">
                        <a:latin typeface="Times New Roman"/>
                        <a:ea typeface="Times New Roman"/>
                        <a:cs typeface="Times New Roman"/>
                        <a:sym typeface="Times New Roman"/>
                      </a:endParaRPr>
                    </a:p>
                  </a:txBody>
                  <a:tcPr marL="91439" marR="91439" marT="45741" marB="45741"/>
                </a:tc>
                <a:extLst>
                  <a:ext uri="{0D108BD9-81ED-4DB2-BD59-A6C34878D82A}">
                    <a16:rowId xmlns:a16="http://schemas.microsoft.com/office/drawing/2014/main" val="10001"/>
                  </a:ext>
                </a:extLst>
              </a:tr>
              <a:tr h="639852">
                <a:tc>
                  <a:txBody>
                    <a:bodyPr/>
                    <a:lstStyle/>
                    <a:p>
                      <a:pPr algn="ctr">
                        <a:lnSpc>
                          <a:spcPct val="170000"/>
                        </a:lnSpc>
                      </a:pPr>
                      <a:r>
                        <a:rPr lang="en-US" sz="1800" dirty="0">
                          <a:latin typeface="Times New Roman" pitchFamily="18" charset="0"/>
                          <a:cs typeface="Times New Roman" pitchFamily="18" charset="0"/>
                        </a:rPr>
                        <a:t>Scripts - Python Language</a:t>
                      </a:r>
                    </a:p>
                  </a:txBody>
                  <a:tcPr marL="91439" marR="91439" marT="45741" marB="45741"/>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Times New Roman" pitchFamily="18" charset="0"/>
                          <a:cs typeface="Times New Roman" pitchFamily="18" charset="0"/>
                        </a:rPr>
                        <a:t>RAM -  8 GB</a:t>
                      </a:r>
                    </a:p>
                    <a:p>
                      <a:pPr marL="0" marR="0" lvl="0" indent="0" algn="ctr" rtl="0">
                        <a:spcBef>
                          <a:spcPts val="0"/>
                        </a:spcBef>
                        <a:spcAft>
                          <a:spcPts val="0"/>
                        </a:spcAft>
                        <a:buNone/>
                      </a:pPr>
                      <a:endParaRPr sz="1800" dirty="0">
                        <a:latin typeface="Times New Roman"/>
                        <a:ea typeface="Times New Roman"/>
                        <a:cs typeface="Times New Roman"/>
                        <a:sym typeface="Times New Roman"/>
                      </a:endParaRPr>
                    </a:p>
                  </a:txBody>
                  <a:tcPr marL="91439" marR="91439" marT="45741" marB="45741"/>
                </a:tc>
                <a:extLst>
                  <a:ext uri="{0D108BD9-81ED-4DB2-BD59-A6C34878D82A}">
                    <a16:rowId xmlns:a16="http://schemas.microsoft.com/office/drawing/2014/main" val="10002"/>
                  </a:ext>
                </a:extLst>
              </a:tr>
              <a:tr h="542581">
                <a:tc>
                  <a:txBody>
                    <a:bodyPr/>
                    <a:lstStyle/>
                    <a:p>
                      <a:pPr algn="ctr">
                        <a:lnSpc>
                          <a:spcPct val="170000"/>
                        </a:lnSpc>
                      </a:pPr>
                      <a:r>
                        <a:rPr lang="en-US" sz="1800" dirty="0">
                          <a:latin typeface="Times New Roman" pitchFamily="18" charset="0"/>
                          <a:cs typeface="Times New Roman" pitchFamily="18" charset="0"/>
                        </a:rPr>
                        <a:t>Tool -  Python IDLE 3.10</a:t>
                      </a:r>
                    </a:p>
                  </a:txBody>
                  <a:tcPr marL="91439" marR="91439" marT="45741" marB="45741"/>
                </a:tc>
                <a:tc>
                  <a:txBody>
                    <a:bodyPr/>
                    <a:lstStyle/>
                    <a:p>
                      <a:pPr algn="ctr">
                        <a:lnSpc>
                          <a:spcPct val="170000"/>
                        </a:lnSpc>
                      </a:pPr>
                      <a:r>
                        <a:rPr lang="en-US" sz="1800" dirty="0">
                          <a:latin typeface="Times New Roman" pitchFamily="18" charset="0"/>
                          <a:cs typeface="Times New Roman" pitchFamily="18" charset="0"/>
                        </a:rPr>
                        <a:t>Hard Disk - Above 500 GB</a:t>
                      </a:r>
                      <a:endParaRPr lang="en-US" sz="1800" b="1" dirty="0">
                        <a:latin typeface="Times New Roman" pitchFamily="18" charset="0"/>
                        <a:cs typeface="Times New Roman" pitchFamily="18" charset="0"/>
                      </a:endParaRPr>
                    </a:p>
                  </a:txBody>
                  <a:tcPr marL="91439" marR="91439" marT="45741" marB="45741"/>
                </a:tc>
                <a:extLst>
                  <a:ext uri="{0D108BD9-81ED-4DB2-BD59-A6C34878D82A}">
                    <a16:rowId xmlns:a16="http://schemas.microsoft.com/office/drawing/2014/main" val="10003"/>
                  </a:ext>
                </a:extLst>
              </a:tr>
            </a:tbl>
          </a:graphicData>
        </a:graphic>
      </p:graphicFrame>
      <p:sp>
        <p:nvSpPr>
          <p:cNvPr id="2" name="Footer Placeholder 1"/>
          <p:cNvSpPr>
            <a:spLocks noGrp="1"/>
          </p:cNvSpPr>
          <p:nvPr>
            <p:ph type="ftr" idx="11"/>
          </p:nvPr>
        </p:nvSpPr>
        <p:spPr>
          <a:xfrm>
            <a:off x="3314700" y="6356350"/>
            <a:ext cx="52959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162ABB3-E2EE-98CB-3F04-1B74208EAC7E}"/>
              </a:ext>
            </a:extLst>
          </p:cNvPr>
          <p:cNvSpPr txBox="1">
            <a:spLocks noGrp="1"/>
          </p:cNvSpPr>
          <p:nvPr>
            <p:ph type="title"/>
          </p:nvPr>
        </p:nvSpPr>
        <p:spPr/>
        <p:txBody>
          <a:bodyPr/>
          <a:lstStyle/>
          <a:p>
            <a:pPr>
              <a:spcBef>
                <a:spcPct val="0"/>
              </a:spcBef>
              <a:spcAft>
                <a:spcPct val="0"/>
              </a:spcAft>
              <a:buClr>
                <a:srgbClr val="000000"/>
              </a:buClr>
            </a:pPr>
            <a:r>
              <a:rPr lang="en-IN" altLang="en-US" sz="3200" b="1" dirty="0">
                <a:latin typeface="Times New Roman" panose="02020603050405020304" pitchFamily="18" charset="0"/>
                <a:cs typeface="Times New Roman" panose="02020603050405020304" pitchFamily="18" charset="0"/>
              </a:rPr>
              <a:t>ARCHITECTURE DIAGRAM</a:t>
            </a:r>
          </a:p>
        </p:txBody>
      </p:sp>
      <p:sp>
        <p:nvSpPr>
          <p:cNvPr id="23555" name="Slide Number Placeholder 2">
            <a:extLst>
              <a:ext uri="{FF2B5EF4-FFF2-40B4-BE49-F238E27FC236}">
                <a16:creationId xmlns:a16="http://schemas.microsoft.com/office/drawing/2014/main" id="{EF7BA4C7-37DD-D09F-83A3-E8B9A9544EB2}"/>
              </a:ext>
            </a:extLst>
          </p:cNvPr>
          <p:cNvSpPr>
            <a:spLocks noGrp="1"/>
          </p:cNvSpPr>
          <p:nvPr>
            <p:ph type="sldNum"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27A7DF2-3EA4-49BD-BFEB-F72D38ABBF6C}" type="slidenum">
              <a:rPr lang="en-US" altLang="en-US" sz="1200">
                <a:solidFill>
                  <a:schemeClr val="tx1"/>
                </a:solidFill>
                <a:latin typeface="Calibri" panose="020F0502020204030204" pitchFamily="34" charset="0"/>
                <a:cs typeface="Calibri" panose="020F0502020204030204" pitchFamily="34" charset="0"/>
                <a:sym typeface="Calibri" panose="020F0502020204030204" pitchFamily="34" charset="0"/>
              </a:rPr>
              <a:pPr/>
              <a:t>12</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AutoShape 6">
            <a:extLst>
              <a:ext uri="{FF2B5EF4-FFF2-40B4-BE49-F238E27FC236}">
                <a16:creationId xmlns:a16="http://schemas.microsoft.com/office/drawing/2014/main" id="{6D5F1E1F-0048-AB4E-CF7E-B566F4A16BB8}"/>
              </a:ext>
            </a:extLst>
          </p:cNvPr>
          <p:cNvSpPr>
            <a:spLocks noChangeAspect="1" noChangeArrowheads="1"/>
          </p:cNvSpPr>
          <p:nvPr/>
        </p:nvSpPr>
        <p:spPr bwMode="auto">
          <a:xfrm flipV="1">
            <a:off x="2250831" y="-1651244"/>
            <a:ext cx="8519746" cy="11081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8">
            <a:extLst>
              <a:ext uri="{FF2B5EF4-FFF2-40B4-BE49-F238E27FC236}">
                <a16:creationId xmlns:a16="http://schemas.microsoft.com/office/drawing/2014/main" id="{DAB136BE-3696-7AF5-04BD-A4599380EA6B}"/>
              </a:ext>
            </a:extLst>
          </p:cNvPr>
          <p:cNvSpPr>
            <a:spLocks noChangeAspect="1" noChangeArrowheads="1"/>
          </p:cNvSpPr>
          <p:nvPr/>
        </p:nvSpPr>
        <p:spPr bwMode="auto">
          <a:xfrm>
            <a:off x="1573823" y="3276599"/>
            <a:ext cx="4674577" cy="46745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Content Placeholder 6" descr="https://documents.lucid.app/documents/03b10524-0232-45fc-8872-e448fa1b0b8d/pages/0_0?a=516&amp;x=-66&amp;y=-150&amp;w=1222&amp;h=564&amp;store=1&amp;accept=image%2F*&amp;auth=LCA%2020054284bd620038662e8ad1af53f5733c54ec3a0ad2dda301471bebdd3ba842-ts%3D170730761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146787"/>
            <a:ext cx="7696200" cy="5029199"/>
          </a:xfrm>
          <a:prstGeom prst="rect">
            <a:avLst/>
          </a:prstGeom>
          <a:noFill/>
          <a:ln>
            <a:noFill/>
          </a:ln>
        </p:spPr>
      </p:pic>
      <p:sp>
        <p:nvSpPr>
          <p:cNvPr id="4" name="Footer Placeholder 3"/>
          <p:cNvSpPr>
            <a:spLocks noGrp="1"/>
          </p:cNvSpPr>
          <p:nvPr>
            <p:ph type="ftr" idx="11"/>
          </p:nvPr>
        </p:nvSpPr>
        <p:spPr>
          <a:xfrm>
            <a:off x="3086100" y="6356350"/>
            <a:ext cx="51435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Google Shape;172;p24">
            <a:extLst>
              <a:ext uri="{FF2B5EF4-FFF2-40B4-BE49-F238E27FC236}">
                <a16:creationId xmlns:a16="http://schemas.microsoft.com/office/drawing/2014/main" id="{B71E2F35-3164-DD03-7899-CBA8B1A85E0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0560E50A-147D-4796-8A59-CD0A150E2214}" type="slidenum">
              <a:rPr lang="en-US" altLang="en-US" sz="1200" smtClean="0">
                <a:solidFill>
                  <a:schemeClr val="tx1"/>
                </a:solidFill>
                <a:latin typeface="Calibri" panose="020F0502020204030204" pitchFamily="34" charset="0"/>
                <a:cs typeface="Calibri" panose="020F0502020204030204" pitchFamily="34" charset="0"/>
                <a:sym typeface="Calibri" panose="020F0502020204030204" pitchFamily="34" charset="0"/>
              </a:rPr>
              <a:pPr/>
              <a:t>13</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173" name="Google Shape;173;p24">
            <a:extLst>
              <a:ext uri="{FF2B5EF4-FFF2-40B4-BE49-F238E27FC236}">
                <a16:creationId xmlns:a16="http://schemas.microsoft.com/office/drawing/2014/main" id="{60225B33-015A-E603-8B99-97ACE015F46E}"/>
              </a:ext>
            </a:extLst>
          </p:cNvPr>
          <p:cNvSpPr txBox="1">
            <a:spLocks noGrp="1"/>
          </p:cNvSpPr>
          <p:nvPr>
            <p:ph type="body" idx="4294967295"/>
          </p:nvPr>
        </p:nvSpPr>
        <p:spPr>
          <a:xfrm>
            <a:off x="738555" y="1681163"/>
            <a:ext cx="10717822" cy="4019550"/>
          </a:xfrm>
        </p:spPr>
        <p:txBody>
          <a:bodyPr spcFirstLastPara="1">
            <a:normAutofit/>
          </a:bodyPr>
          <a:lstStyle/>
          <a:p>
            <a:pPr marL="457200" indent="-457200" algn="just">
              <a:lnSpc>
                <a:spcPct val="200000"/>
              </a:lnSpc>
              <a:buAutoNum type="arabicPeriod"/>
            </a:pPr>
            <a:r>
              <a:rPr lang="en-GB" sz="2400" dirty="0">
                <a:latin typeface="Times New Roman" pitchFamily="18" charset="0"/>
                <a:cs typeface="Times New Roman" pitchFamily="18" charset="0"/>
              </a:rPr>
              <a:t>Exploratory Data Analytics</a:t>
            </a:r>
          </a:p>
          <a:p>
            <a:pPr marL="457200" indent="-457200" algn="just">
              <a:lnSpc>
                <a:spcPct val="200000"/>
              </a:lnSpc>
              <a:buAutoNum type="arabicPeriod"/>
            </a:pPr>
            <a:r>
              <a:rPr lang="en-GB" sz="2400" dirty="0">
                <a:latin typeface="Times New Roman" pitchFamily="18" charset="0"/>
                <a:cs typeface="Times New Roman" pitchFamily="18" charset="0"/>
              </a:rPr>
              <a:t>Genesis of VGG16 </a:t>
            </a:r>
          </a:p>
          <a:p>
            <a:pPr marL="457200" indent="-457200" algn="just">
              <a:lnSpc>
                <a:spcPct val="200000"/>
              </a:lnSpc>
              <a:buAutoNum type="arabicPeriod"/>
            </a:pPr>
            <a:r>
              <a:rPr lang="en-GB" sz="2400" dirty="0">
                <a:latin typeface="Times New Roman" pitchFamily="18" charset="0"/>
                <a:cs typeface="Times New Roman" pitchFamily="18" charset="0"/>
              </a:rPr>
              <a:t>Age Based Game </a:t>
            </a:r>
          </a:p>
          <a:p>
            <a:pPr marL="457200" indent="-457200" algn="just">
              <a:lnSpc>
                <a:spcPct val="200000"/>
              </a:lnSpc>
              <a:buAutoNum type="arabicPeriod"/>
            </a:pPr>
            <a:r>
              <a:rPr lang="en-GB" sz="2400" dirty="0">
                <a:latin typeface="Times New Roman" pitchFamily="18" charset="0"/>
                <a:cs typeface="Times New Roman" pitchFamily="18" charset="0"/>
              </a:rPr>
              <a:t>Model Creation</a:t>
            </a:r>
          </a:p>
          <a:p>
            <a:pPr marL="457200" indent="-457200" algn="just">
              <a:lnSpc>
                <a:spcPct val="200000"/>
              </a:lnSpc>
              <a:buAutoNum type="arabicPeriod"/>
            </a:pPr>
            <a:r>
              <a:rPr lang="en-GB" sz="2400" dirty="0">
                <a:latin typeface="Times New Roman" pitchFamily="18" charset="0"/>
                <a:cs typeface="Times New Roman" pitchFamily="18" charset="0"/>
              </a:rPr>
              <a:t>Autism Detection</a:t>
            </a:r>
          </a:p>
          <a:p>
            <a:pPr marL="0" indent="0" eaLnBrk="1" fontAlgn="auto" hangingPunct="1">
              <a:lnSpc>
                <a:spcPct val="90000"/>
              </a:lnSpc>
              <a:spcBef>
                <a:spcPts val="1000"/>
              </a:spcBef>
              <a:spcAft>
                <a:spcPts val="0"/>
              </a:spcAft>
              <a:buClr>
                <a:schemeClr val="dk1"/>
              </a:buClr>
              <a:buSzPts val="2400"/>
              <a:buFont typeface="Arial"/>
              <a:buNone/>
              <a:defRPr/>
            </a:pPr>
            <a:endParaRPr sz="2400" dirty="0">
              <a:solidFill>
                <a:schemeClr val="dk1"/>
              </a:solidFill>
              <a:latin typeface="Calibri"/>
              <a:ea typeface="Calibri"/>
              <a:cs typeface="Calibri"/>
              <a:sym typeface="Calibri"/>
            </a:endParaRPr>
          </a:p>
          <a:p>
            <a:pPr marL="0" indent="0" eaLnBrk="1" fontAlgn="auto" hangingPunct="1">
              <a:lnSpc>
                <a:spcPct val="90000"/>
              </a:lnSpc>
              <a:spcBef>
                <a:spcPts val="1000"/>
              </a:spcBef>
              <a:spcAft>
                <a:spcPts val="0"/>
              </a:spcAft>
              <a:buClr>
                <a:schemeClr val="dk1"/>
              </a:buClr>
              <a:buSzPts val="2400"/>
              <a:buFont typeface="Arial"/>
              <a:buNone/>
              <a:defRPr/>
            </a:pPr>
            <a:endParaRPr sz="2400" dirty="0">
              <a:solidFill>
                <a:schemeClr val="dk1"/>
              </a:solidFill>
              <a:latin typeface="Calibri"/>
              <a:ea typeface="Calibri"/>
              <a:cs typeface="Calibri"/>
              <a:sym typeface="Calibri"/>
            </a:endParaRPr>
          </a:p>
          <a:p>
            <a:pPr marL="0" indent="0" eaLnBrk="1" fontAlgn="auto" hangingPunct="1">
              <a:lnSpc>
                <a:spcPct val="90000"/>
              </a:lnSpc>
              <a:spcBef>
                <a:spcPts val="1000"/>
              </a:spcBef>
              <a:spcAft>
                <a:spcPts val="0"/>
              </a:spcAft>
              <a:buClr>
                <a:schemeClr val="dk1"/>
              </a:buClr>
              <a:buSzPts val="2400"/>
              <a:buFont typeface="Arial"/>
              <a:buNone/>
              <a:defRPr/>
            </a:pPr>
            <a:endParaRPr sz="2400" dirty="0">
              <a:solidFill>
                <a:schemeClr val="dk1"/>
              </a:solidFill>
              <a:latin typeface="Calibri"/>
              <a:ea typeface="Calibri"/>
              <a:cs typeface="Calibri"/>
              <a:sym typeface="Calibri"/>
            </a:endParaRPr>
          </a:p>
          <a:p>
            <a:pPr marL="228600" indent="-76200" eaLnBrk="1" fontAlgn="auto" hangingPunct="1">
              <a:lnSpc>
                <a:spcPct val="90000"/>
              </a:lnSpc>
              <a:spcBef>
                <a:spcPts val="1000"/>
              </a:spcBef>
              <a:spcAft>
                <a:spcPts val="0"/>
              </a:spcAft>
              <a:buClr>
                <a:schemeClr val="dk1"/>
              </a:buClr>
              <a:buSzPts val="2400"/>
              <a:buFont typeface="Arial"/>
              <a:buNone/>
              <a:defRPr/>
            </a:pPr>
            <a:endParaRPr sz="2400" dirty="0">
              <a:solidFill>
                <a:schemeClr val="dk1"/>
              </a:solidFill>
              <a:latin typeface="Calibri"/>
              <a:ea typeface="Calibri"/>
              <a:cs typeface="Calibri"/>
              <a:sym typeface="Calibri"/>
            </a:endParaRPr>
          </a:p>
          <a:p>
            <a:pPr marL="0" indent="0" eaLnBrk="1" fontAlgn="auto" hangingPunct="1">
              <a:lnSpc>
                <a:spcPct val="90000"/>
              </a:lnSpc>
              <a:spcBef>
                <a:spcPts val="1000"/>
              </a:spcBef>
              <a:spcAft>
                <a:spcPts val="0"/>
              </a:spcAft>
              <a:buClr>
                <a:schemeClr val="dk1"/>
              </a:buClr>
              <a:buSzPts val="2400"/>
              <a:buFont typeface="Arial"/>
              <a:buNone/>
              <a:defRPr/>
            </a:pPr>
            <a:endParaRPr sz="2400" dirty="0">
              <a:solidFill>
                <a:schemeClr val="dk1"/>
              </a:solidFill>
              <a:latin typeface="Calibri"/>
              <a:ea typeface="Calibri"/>
              <a:cs typeface="Calibri"/>
              <a:sym typeface="Calibri"/>
            </a:endParaRPr>
          </a:p>
        </p:txBody>
      </p:sp>
      <p:sp>
        <p:nvSpPr>
          <p:cNvPr id="24580" name="Google Shape;174;p24">
            <a:extLst>
              <a:ext uri="{FF2B5EF4-FFF2-40B4-BE49-F238E27FC236}">
                <a16:creationId xmlns:a16="http://schemas.microsoft.com/office/drawing/2014/main" id="{AA378643-3567-DD9A-55C3-BB5C9DB5260E}"/>
              </a:ext>
            </a:extLst>
          </p:cNvPr>
          <p:cNvSpPr txBox="1">
            <a:spLocks noGrp="1"/>
          </p:cNvSpPr>
          <p:nvPr>
            <p:ph type="title" idx="4294967295"/>
          </p:nvPr>
        </p:nvSpPr>
        <p:spPr>
          <a:xfrm>
            <a:off x="381000" y="355600"/>
            <a:ext cx="10237788" cy="1325563"/>
          </a:xfrm>
        </p:spPr>
        <p:txBody>
          <a:bodyPr/>
          <a:lstStyle/>
          <a:p>
            <a:pPr eaLnBrk="1" hangingPunct="1">
              <a:lnSpc>
                <a:spcPct val="90000"/>
              </a:lnSpc>
              <a:buSzPts val="3200"/>
              <a:buFont typeface="Times New Roman" panose="02020603050405020304" pitchFamily="18" charset="0"/>
              <a:buNone/>
            </a:pPr>
            <a:r>
              <a:rPr lang="en-US" altLang="en-US" sz="32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LIST OF</a:t>
            </a:r>
            <a:r>
              <a:rPr lang="en-US" altLang="en-US" sz="32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MODULES</a:t>
            </a:r>
          </a:p>
        </p:txBody>
      </p:sp>
      <p:sp>
        <p:nvSpPr>
          <p:cNvPr id="2" name="Footer Placeholder 1"/>
          <p:cNvSpPr>
            <a:spLocks noGrp="1"/>
          </p:cNvSpPr>
          <p:nvPr>
            <p:ph type="ftr" idx="11"/>
          </p:nvPr>
        </p:nvSpPr>
        <p:spPr>
          <a:xfrm>
            <a:off x="3340100" y="6356350"/>
            <a:ext cx="50165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8600"/>
            <a:ext cx="10515600" cy="825500"/>
          </a:xfrm>
        </p:spPr>
        <p:txBody>
          <a:bodyPr>
            <a:normAutofit/>
          </a:bodyPr>
          <a:lstStyle/>
          <a:p>
            <a:r>
              <a:rPr lang="en-IN" sz="3200" b="1" dirty="0">
                <a:latin typeface="Times New Roman" panose="02020603050405020304" pitchFamily="18" charset="0"/>
                <a:cs typeface="Times New Roman" panose="02020603050405020304" pitchFamily="18" charset="0"/>
              </a:rPr>
              <a:t>MODULE 1</a:t>
            </a:r>
          </a:p>
        </p:txBody>
      </p:sp>
      <p:sp>
        <p:nvSpPr>
          <p:cNvPr id="5" name="Text Placeholder 4"/>
          <p:cNvSpPr>
            <a:spLocks noGrp="1"/>
          </p:cNvSpPr>
          <p:nvPr>
            <p:ph type="body" idx="1"/>
          </p:nvPr>
        </p:nvSpPr>
        <p:spPr>
          <a:xfrm>
            <a:off x="482600" y="1155700"/>
            <a:ext cx="10871200" cy="5021263"/>
          </a:xfrm>
        </p:spPr>
        <p:txBody>
          <a:bodyPr/>
          <a:lstStyle/>
          <a:p>
            <a:pPr marL="114300" indent="0">
              <a:buNone/>
            </a:pPr>
            <a:r>
              <a:rPr lang="en-IN" sz="2400" b="1" u="sng" dirty="0">
                <a:latin typeface="Times New Roman" panose="02020603050405020304" pitchFamily="18" charset="0"/>
                <a:cs typeface="Times New Roman" panose="02020603050405020304" pitchFamily="18" charset="0"/>
              </a:rPr>
              <a:t>EXPLORATORY DATA ANALYTICS</a:t>
            </a:r>
            <a:r>
              <a:rPr lang="en-IN" sz="2400" b="1" dirty="0">
                <a:latin typeface="Times New Roman" panose="02020603050405020304" pitchFamily="18" charset="0"/>
                <a:cs typeface="Times New Roman" panose="02020603050405020304" pitchFamily="18" charset="0"/>
              </a:rPr>
              <a:t>:</a:t>
            </a:r>
          </a:p>
          <a:p>
            <a:pPr algn="just">
              <a:lnSpc>
                <a:spcPct val="150000"/>
              </a:lnSpc>
            </a:pPr>
            <a:r>
              <a:rPr lang="en-GB" sz="1800" dirty="0">
                <a:latin typeface="Times New Roman" pitchFamily="18" charset="0"/>
                <a:cs typeface="Times New Roman" pitchFamily="18" charset="0"/>
              </a:rPr>
              <a:t>Data pre-processing within this project plays a pivotal role in refining and optimizing the raw sensor data collected from smartphones, making it suitable for analysis and early autism detection. The pre-processing stage encompasses activities such as data cleaning, noise reduction, and feature extraction, ensuring that the data is of high quality and aligned with the requirements of the subsequent algorithms.</a:t>
            </a:r>
          </a:p>
          <a:p>
            <a:pPr algn="just">
              <a:lnSpc>
                <a:spcPct val="150000"/>
              </a:lnSpc>
            </a:pPr>
            <a:r>
              <a:rPr lang="en-GB" sz="1800" dirty="0">
                <a:latin typeface="Times New Roman" pitchFamily="18" charset="0"/>
                <a:cs typeface="Times New Roman" pitchFamily="18" charset="0"/>
              </a:rPr>
              <a:t> By effectively preparing the data, we enhance the accuracy and reliability of the analysis, ultimately enabling a more precise assessment of children's behavioural patterns, thus facilitating early ASD detection and intervention. </a:t>
            </a:r>
          </a:p>
          <a:p>
            <a:pPr algn="just">
              <a:lnSpc>
                <a:spcPct val="150000"/>
              </a:lnSpc>
            </a:pPr>
            <a:r>
              <a:rPr lang="en-GB" sz="1800" dirty="0">
                <a:latin typeface="Times New Roman" pitchFamily="18" charset="0"/>
                <a:cs typeface="Times New Roman" pitchFamily="18" charset="0"/>
              </a:rPr>
              <a:t>This critical data pre-processing step ensures that the project's algorithms can operate on a robust dataset, contributing to the overarching goal of improving the lives of children with autism by enabling timely support and care.</a:t>
            </a:r>
            <a:endParaRPr lang="en-IN" sz="1800" dirty="0">
              <a:latin typeface="Times New Roman" pitchFamily="18" charset="0"/>
              <a:cs typeface="Times New Roman" pitchFamily="18" charset="0"/>
            </a:endParaRPr>
          </a:p>
          <a:p>
            <a:pPr marL="114300" indent="0">
              <a:buNone/>
            </a:pPr>
            <a:endParaRPr lang="en-IN" dirty="0"/>
          </a:p>
        </p:txBody>
      </p:sp>
      <p:sp>
        <p:nvSpPr>
          <p:cNvPr id="2" name="Slide Number Placeholder 1"/>
          <p:cNvSpPr>
            <a:spLocks noGrp="1"/>
          </p:cNvSpPr>
          <p:nvPr>
            <p:ph type="sldNum" idx="12"/>
          </p:nvPr>
        </p:nvSpPr>
        <p:spPr/>
        <p:txBody>
          <a:bodyPr/>
          <a:lstStyle/>
          <a:p>
            <a:fld id="{8A49F153-255F-45B4-805A-CF5C5BED3D22}" type="slidenum">
              <a:rPr lang="en-US" altLang="en-US" smtClean="0">
                <a:solidFill>
                  <a:schemeClr val="tx1"/>
                </a:solidFill>
              </a:rPr>
              <a:pPr/>
              <a:t>14</a:t>
            </a:fld>
            <a:endParaRPr lang="en-US" altLang="en-US" dirty="0">
              <a:solidFill>
                <a:schemeClr val="tx1"/>
              </a:solidFill>
            </a:endParaRPr>
          </a:p>
        </p:txBody>
      </p:sp>
      <p:sp>
        <p:nvSpPr>
          <p:cNvPr id="6" name="Footer Placeholder 5"/>
          <p:cNvSpPr>
            <a:spLocks noGrp="1"/>
          </p:cNvSpPr>
          <p:nvPr>
            <p:ph type="ftr" idx="11"/>
          </p:nvPr>
        </p:nvSpPr>
        <p:spPr>
          <a:xfrm>
            <a:off x="3213100" y="6356350"/>
            <a:ext cx="51308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70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OUTPUT</a:t>
            </a:r>
          </a:p>
        </p:txBody>
      </p:sp>
      <p:sp>
        <p:nvSpPr>
          <p:cNvPr id="3" name="Footer Placeholder 2"/>
          <p:cNvSpPr>
            <a:spLocks noGrp="1"/>
          </p:cNvSpPr>
          <p:nvPr>
            <p:ph type="ftr" idx="11"/>
          </p:nvPr>
        </p:nvSpPr>
        <p:spPr>
          <a:xfrm>
            <a:off x="3222171" y="6356350"/>
            <a:ext cx="4804229"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15</a:t>
            </a:fld>
            <a:endParaRPr lang="en-US" altLang="en-US" dirty="0">
              <a:solidFill>
                <a:schemeClr val="tx1"/>
              </a:solidFill>
            </a:endParaRPr>
          </a:p>
        </p:txBody>
      </p:sp>
      <p:pic>
        <p:nvPicPr>
          <p:cNvPr id="5" name="Picture 4" descr="C:\Users\pooja\AppData\Local\Packages\Microsoft.Windows.Photos_8wekyb3d8bbwe\TempState\ShareServiceTempFolder\Screenshot 2024-03-03 170414.jpeg"/>
          <p:cNvPicPr/>
          <p:nvPr/>
        </p:nvPicPr>
        <p:blipFill rotWithShape="1">
          <a:blip r:embed="rId2">
            <a:extLst>
              <a:ext uri="{28A0092B-C50C-407E-A947-70E740481C1C}">
                <a14:useLocalDpi xmlns:a14="http://schemas.microsoft.com/office/drawing/2010/main" val="0"/>
              </a:ext>
            </a:extLst>
          </a:blip>
          <a:srcRect t="61231"/>
          <a:stretch/>
        </p:blipFill>
        <p:spPr bwMode="auto">
          <a:xfrm>
            <a:off x="856343" y="1417638"/>
            <a:ext cx="10203543" cy="3402604"/>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3722914" y="4826717"/>
            <a:ext cx="4746172" cy="369332"/>
          </a:xfrm>
          <a:prstGeom prst="rect">
            <a:avLst/>
          </a:prstGeom>
          <a:noFill/>
        </p:spPr>
        <p:txBody>
          <a:bodyPr wrap="square" rtlCol="0">
            <a:spAutoFit/>
          </a:bodyPr>
          <a:lstStyle/>
          <a:p>
            <a:pPr algn="ctr"/>
            <a:r>
              <a:rPr lang="en-IN" sz="1800" b="1" dirty="0">
                <a:latin typeface="Times New Roman" panose="02020603050405020304" pitchFamily="18" charset="0"/>
                <a:cs typeface="Times New Roman" panose="02020603050405020304" pitchFamily="18" charset="0"/>
              </a:rPr>
              <a:t>Data pre-processing</a:t>
            </a:r>
          </a:p>
        </p:txBody>
      </p:sp>
    </p:spTree>
    <p:extLst>
      <p:ext uri="{BB962C8B-B14F-4D97-AF65-F5344CB8AC3E}">
        <p14:creationId xmlns:p14="http://schemas.microsoft.com/office/powerpoint/2010/main" val="249680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65100"/>
            <a:ext cx="10515600" cy="825500"/>
          </a:xfrm>
        </p:spPr>
        <p:txBody>
          <a:bodyPr>
            <a:normAutofit/>
          </a:bodyPr>
          <a:lstStyle/>
          <a:p>
            <a:r>
              <a:rPr lang="en-IN" sz="3200" b="1" dirty="0">
                <a:latin typeface="Times New Roman" panose="02020603050405020304" pitchFamily="18" charset="0"/>
                <a:cs typeface="Times New Roman" panose="02020603050405020304" pitchFamily="18" charset="0"/>
              </a:rPr>
              <a:t>MODULE 2</a:t>
            </a:r>
          </a:p>
        </p:txBody>
      </p:sp>
      <p:sp>
        <p:nvSpPr>
          <p:cNvPr id="5" name="Text Placeholder 4"/>
          <p:cNvSpPr>
            <a:spLocks noGrp="1"/>
          </p:cNvSpPr>
          <p:nvPr>
            <p:ph type="body" idx="1"/>
          </p:nvPr>
        </p:nvSpPr>
        <p:spPr>
          <a:xfrm>
            <a:off x="495300" y="901700"/>
            <a:ext cx="11201400" cy="5275263"/>
          </a:xfrm>
        </p:spPr>
        <p:txBody>
          <a:bodyPr>
            <a:normAutofit fontScale="70000" lnSpcReduction="20000"/>
          </a:bodyPr>
          <a:lstStyle/>
          <a:p>
            <a:pPr marL="114300" indent="0" algn="just">
              <a:buNone/>
            </a:pPr>
            <a:r>
              <a:rPr lang="en-GB" sz="3100" b="1" u="sng" dirty="0">
                <a:latin typeface="Times New Roman" pitchFamily="18" charset="0"/>
                <a:cs typeface="Times New Roman" pitchFamily="18" charset="0"/>
              </a:rPr>
              <a:t>GENESIS OF VGG16:</a:t>
            </a:r>
          </a:p>
          <a:p>
            <a:pPr algn="just">
              <a:lnSpc>
                <a:spcPct val="200000"/>
              </a:lnSpc>
            </a:pPr>
            <a:r>
              <a:rPr lang="en-GB" sz="2600" dirty="0">
                <a:latin typeface="Times New Roman" pitchFamily="18" charset="0"/>
                <a:cs typeface="Times New Roman" pitchFamily="18" charset="0"/>
              </a:rPr>
              <a:t>The VGG16  is a remarkable advancement in deep learning and computer vision. It has made its mark by demonstrating its prowess in recognizing complex features in images. With a deep layer learning architecture, VGG16 is well-suited for image recognition tasks, including the critical task of emotion recognition in this project.</a:t>
            </a:r>
          </a:p>
          <a:p>
            <a:pPr algn="just">
              <a:lnSpc>
                <a:spcPct val="200000"/>
              </a:lnSpc>
            </a:pPr>
            <a:r>
              <a:rPr lang="en-GB" sz="2600" dirty="0">
                <a:latin typeface="Times New Roman" pitchFamily="18" charset="0"/>
                <a:cs typeface="Times New Roman" pitchFamily="18" charset="0"/>
              </a:rPr>
              <a:t> Its exceptional ability to analyse intricate facial expressions and non-verbal cues facilitates the accurate interpretation of emotions, particularly in children with Autism Spectrum Disorder, where understanding and expressing emotions can be particularly challenging. </a:t>
            </a:r>
          </a:p>
          <a:p>
            <a:pPr algn="just">
              <a:lnSpc>
                <a:spcPct val="200000"/>
              </a:lnSpc>
            </a:pPr>
            <a:r>
              <a:rPr lang="en-GB" sz="2600" dirty="0">
                <a:latin typeface="Times New Roman" pitchFamily="18" charset="0"/>
                <a:cs typeface="Times New Roman" pitchFamily="18" charset="0"/>
              </a:rPr>
              <a:t>VGG16 plays a pivotal role in enabling emotional recognition in various contexts and stands as a crucial component in enhancing the emotional well-being and social interactions of individuals with autism.</a:t>
            </a:r>
            <a:endParaRPr lang="en-IN" sz="2600" dirty="0">
              <a:latin typeface="Times New Roman" pitchFamily="18" charset="0"/>
              <a:cs typeface="Times New Roman" pitchFamily="18" charset="0"/>
            </a:endParaRPr>
          </a:p>
          <a:p>
            <a:pPr marL="114300" indent="0" algn="just">
              <a:buNone/>
            </a:pPr>
            <a:endParaRPr lang="en-GB" sz="2400" b="1" u="sng" dirty="0">
              <a:latin typeface="Times New Roman" pitchFamily="18" charset="0"/>
              <a:cs typeface="Times New Roman" pitchFamily="18" charset="0"/>
            </a:endParaRPr>
          </a:p>
          <a:p>
            <a:pPr marL="114300" indent="0" algn="just">
              <a:buNone/>
            </a:pPr>
            <a:endParaRPr lang="en-IN" sz="2400" u="sng" dirty="0"/>
          </a:p>
        </p:txBody>
      </p:sp>
      <p:sp>
        <p:nvSpPr>
          <p:cNvPr id="3" name="Slide Number Placeholder 2"/>
          <p:cNvSpPr>
            <a:spLocks noGrp="1"/>
          </p:cNvSpPr>
          <p:nvPr>
            <p:ph type="sldNum" idx="12"/>
          </p:nvPr>
        </p:nvSpPr>
        <p:spPr/>
        <p:txBody>
          <a:bodyPr/>
          <a:lstStyle/>
          <a:p>
            <a:fld id="{CFF41E80-F787-4B95-AA3C-AD3CF87219A8}" type="slidenum">
              <a:rPr lang="en-US" altLang="en-US" smtClean="0">
                <a:solidFill>
                  <a:schemeClr val="tx1"/>
                </a:solidFill>
              </a:rPr>
              <a:pPr/>
              <a:t>16</a:t>
            </a:fld>
            <a:endParaRPr lang="en-US" altLang="en-US" dirty="0">
              <a:solidFill>
                <a:schemeClr val="tx1"/>
              </a:solidFill>
            </a:endParaRPr>
          </a:p>
        </p:txBody>
      </p:sp>
      <p:sp>
        <p:nvSpPr>
          <p:cNvPr id="6" name="Footer Placeholder 5"/>
          <p:cNvSpPr>
            <a:spLocks noGrp="1"/>
          </p:cNvSpPr>
          <p:nvPr>
            <p:ph type="ftr" idx="11"/>
          </p:nvPr>
        </p:nvSpPr>
        <p:spPr>
          <a:xfrm>
            <a:off x="3467100" y="6356350"/>
            <a:ext cx="49276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extLst>
      <p:ext uri="{BB962C8B-B14F-4D97-AF65-F5344CB8AC3E}">
        <p14:creationId xmlns:p14="http://schemas.microsoft.com/office/powerpoint/2010/main" val="74820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OUTPUT</a:t>
            </a:r>
          </a:p>
        </p:txBody>
      </p:sp>
      <p:sp>
        <p:nvSpPr>
          <p:cNvPr id="3" name="Footer Placeholder 2"/>
          <p:cNvSpPr>
            <a:spLocks noGrp="1"/>
          </p:cNvSpPr>
          <p:nvPr>
            <p:ph type="ftr" idx="11"/>
          </p:nvPr>
        </p:nvSpPr>
        <p:spPr>
          <a:xfrm>
            <a:off x="2830286" y="6356350"/>
            <a:ext cx="5196114"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17</a:t>
            </a:fld>
            <a:endParaRPr lang="en-US" altLang="en-US" dirty="0">
              <a:solidFill>
                <a:schemeClr val="tx1"/>
              </a:solidFill>
            </a:endParaRPr>
          </a:p>
        </p:txBody>
      </p:sp>
      <p:pic>
        <p:nvPicPr>
          <p:cNvPr id="5" name="Picture 4" descr="C:\Users\pooja\AppData\Local\Packages\Microsoft.Windows.Photos_8wekyb3d8bbwe\TempState\ShareServiceTempFolder\Screenshot 2024-03-03 170439.jpeg"/>
          <p:cNvPicPr/>
          <p:nvPr/>
        </p:nvPicPr>
        <p:blipFill rotWithShape="1">
          <a:blip r:embed="rId2">
            <a:extLst>
              <a:ext uri="{28A0092B-C50C-407E-A947-70E740481C1C}">
                <a14:useLocalDpi xmlns:a14="http://schemas.microsoft.com/office/drawing/2010/main" val="0"/>
              </a:ext>
            </a:extLst>
          </a:blip>
          <a:srcRect l="6395" t="58144" r="34074"/>
          <a:stretch/>
        </p:blipFill>
        <p:spPr bwMode="auto">
          <a:xfrm>
            <a:off x="1901371" y="1025752"/>
            <a:ext cx="8389257" cy="4068762"/>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3381829" y="5356100"/>
            <a:ext cx="4644571" cy="369332"/>
          </a:xfrm>
          <a:prstGeom prst="rect">
            <a:avLst/>
          </a:prstGeom>
          <a:noFill/>
        </p:spPr>
        <p:txBody>
          <a:bodyPr wrap="square" rtlCol="0">
            <a:spAutoFit/>
          </a:bodyPr>
          <a:lstStyle/>
          <a:p>
            <a:pPr algn="ctr"/>
            <a:r>
              <a:rPr lang="en-IN" sz="1800" b="1" dirty="0">
                <a:latin typeface="Times New Roman" panose="02020603050405020304" pitchFamily="18" charset="0"/>
                <a:cs typeface="Times New Roman" panose="02020603050405020304" pitchFamily="18" charset="0"/>
              </a:rPr>
              <a:t>Inception of VGG16</a:t>
            </a:r>
          </a:p>
        </p:txBody>
      </p:sp>
    </p:spTree>
    <p:extLst>
      <p:ext uri="{BB962C8B-B14F-4D97-AF65-F5344CB8AC3E}">
        <p14:creationId xmlns:p14="http://schemas.microsoft.com/office/powerpoint/2010/main" val="69001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942976"/>
          </a:xfrm>
        </p:spPr>
        <p:txBody>
          <a:bodyPr>
            <a:normAutofit/>
          </a:bodyPr>
          <a:lstStyle/>
          <a:p>
            <a:r>
              <a:rPr lang="en-IN" sz="3200" b="1" dirty="0">
                <a:latin typeface="Times New Roman" panose="02020603050405020304" pitchFamily="18" charset="0"/>
                <a:cs typeface="Times New Roman" panose="02020603050405020304" pitchFamily="18" charset="0"/>
              </a:rPr>
              <a:t>MODULE 3</a:t>
            </a:r>
          </a:p>
        </p:txBody>
      </p:sp>
      <p:sp>
        <p:nvSpPr>
          <p:cNvPr id="5" name="Text Placeholder 4"/>
          <p:cNvSpPr>
            <a:spLocks noGrp="1"/>
          </p:cNvSpPr>
          <p:nvPr>
            <p:ph type="body" idx="1"/>
          </p:nvPr>
        </p:nvSpPr>
        <p:spPr>
          <a:xfrm>
            <a:off x="838200" y="1487487"/>
            <a:ext cx="10680700" cy="4868863"/>
          </a:xfrm>
        </p:spPr>
        <p:txBody>
          <a:bodyPr>
            <a:normAutofit/>
          </a:bodyPr>
          <a:lstStyle/>
          <a:p>
            <a:pPr marL="114300" indent="0">
              <a:buNone/>
            </a:pPr>
            <a:r>
              <a:rPr lang="en-GB" sz="2400" b="1" u="sng" dirty="0">
                <a:latin typeface="Times New Roman" pitchFamily="18" charset="0"/>
                <a:cs typeface="Times New Roman" pitchFamily="18" charset="0"/>
              </a:rPr>
              <a:t>AGE BASED GAME</a:t>
            </a:r>
            <a:r>
              <a:rPr lang="en-GB" sz="2400" b="1" dirty="0">
                <a:latin typeface="Times New Roman" pitchFamily="18" charset="0"/>
                <a:cs typeface="Times New Roman" pitchFamily="18" charset="0"/>
              </a:rPr>
              <a:t>:</a:t>
            </a:r>
          </a:p>
          <a:p>
            <a:pPr algn="just">
              <a:lnSpc>
                <a:spcPct val="160000"/>
              </a:lnSpc>
            </a:pPr>
            <a:r>
              <a:rPr lang="en-GB" sz="2000" dirty="0">
                <a:latin typeface="Times New Roman" pitchFamily="18" charset="0"/>
                <a:cs typeface="Times New Roman" pitchFamily="18" charset="0"/>
              </a:rPr>
              <a:t>This module focuses on designing and implementing personalized gaming and quizzing activities tailored to the age group of the participants. </a:t>
            </a:r>
          </a:p>
          <a:p>
            <a:pPr algn="just">
              <a:lnSpc>
                <a:spcPct val="160000"/>
              </a:lnSpc>
            </a:pPr>
            <a:r>
              <a:rPr lang="en-GB" sz="2000" dirty="0">
                <a:latin typeface="Times New Roman" pitchFamily="18" charset="0"/>
                <a:cs typeface="Times New Roman" pitchFamily="18" charset="0"/>
              </a:rPr>
              <a:t>The games and quizzes are designed to assess cognitive abilities, social interaction, and communication skills, which are key factors in ASD prediction.</a:t>
            </a:r>
          </a:p>
          <a:p>
            <a:pPr algn="just">
              <a:lnSpc>
                <a:spcPct val="160000"/>
              </a:lnSpc>
            </a:pPr>
            <a:r>
              <a:rPr lang="en-GB" sz="2000" dirty="0">
                <a:latin typeface="Times New Roman" pitchFamily="18" charset="0"/>
                <a:cs typeface="Times New Roman" pitchFamily="18" charset="0"/>
              </a:rPr>
              <a:t> The content and difficulty level of the games/quizzes may vary based on the age of the participants to ensure engagement and accuracy in assessment.</a:t>
            </a:r>
            <a:endParaRPr lang="en-IN" sz="2000" dirty="0">
              <a:latin typeface="Times New Roman" pitchFamily="18" charset="0"/>
              <a:cs typeface="Times New Roman" pitchFamily="18" charset="0"/>
            </a:endParaRPr>
          </a:p>
          <a:p>
            <a:pPr marL="114300" indent="0">
              <a:buNone/>
            </a:pPr>
            <a:endParaRPr lang="en-IN" sz="2400" dirty="0"/>
          </a:p>
        </p:txBody>
      </p:sp>
      <p:sp>
        <p:nvSpPr>
          <p:cNvPr id="3" name="Slide Number Placeholder 2"/>
          <p:cNvSpPr>
            <a:spLocks noGrp="1"/>
          </p:cNvSpPr>
          <p:nvPr>
            <p:ph type="sldNum" idx="12"/>
          </p:nvPr>
        </p:nvSpPr>
        <p:spPr/>
        <p:txBody>
          <a:bodyPr/>
          <a:lstStyle/>
          <a:p>
            <a:fld id="{CFF41E80-F787-4B95-AA3C-AD3CF87219A8}" type="slidenum">
              <a:rPr lang="en-US" altLang="en-US" smtClean="0">
                <a:solidFill>
                  <a:schemeClr val="tx1"/>
                </a:solidFill>
              </a:rPr>
              <a:pPr/>
              <a:t>18</a:t>
            </a:fld>
            <a:endParaRPr lang="en-US" altLang="en-US" dirty="0">
              <a:solidFill>
                <a:schemeClr val="tx1"/>
              </a:solidFill>
            </a:endParaRPr>
          </a:p>
        </p:txBody>
      </p:sp>
      <p:sp>
        <p:nvSpPr>
          <p:cNvPr id="6" name="Footer Placeholder 5"/>
          <p:cNvSpPr>
            <a:spLocks noGrp="1"/>
          </p:cNvSpPr>
          <p:nvPr>
            <p:ph type="ftr" idx="11"/>
          </p:nvPr>
        </p:nvSpPr>
        <p:spPr>
          <a:xfrm>
            <a:off x="3149600" y="6356350"/>
            <a:ext cx="52070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9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OUTPUT</a:t>
            </a:r>
          </a:p>
        </p:txBody>
      </p:sp>
      <p:sp>
        <p:nvSpPr>
          <p:cNvPr id="3" name="Footer Placeholder 2"/>
          <p:cNvSpPr>
            <a:spLocks noGrp="1"/>
          </p:cNvSpPr>
          <p:nvPr>
            <p:ph type="ftr" idx="11"/>
          </p:nvPr>
        </p:nvSpPr>
        <p:spPr>
          <a:xfrm>
            <a:off x="3120571" y="6356350"/>
            <a:ext cx="4905829"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19</a:t>
            </a:fld>
            <a:endParaRPr lang="en-US" altLang="en-US" dirty="0">
              <a:solidFill>
                <a:schemeClr val="tx1"/>
              </a:solidFill>
            </a:endParaRPr>
          </a:p>
        </p:txBody>
      </p:sp>
      <p:pic>
        <p:nvPicPr>
          <p:cNvPr id="5" name="Picture 4" descr="C:\Users\pooja\AppData\Local\Packages\Microsoft.Windows.Photos_8wekyb3d8bbwe\TempState\ShareServiceTempFolder\Screenshot 2024-03-03 172152.jpeg"/>
          <p:cNvPicPr/>
          <p:nvPr/>
        </p:nvPicPr>
        <p:blipFill rotWithShape="1">
          <a:blip r:embed="rId3" cstate="print">
            <a:extLst>
              <a:ext uri="{28A0092B-C50C-407E-A947-70E740481C1C}">
                <a14:useLocalDpi xmlns:a14="http://schemas.microsoft.com/office/drawing/2010/main" val="0"/>
              </a:ext>
            </a:extLst>
          </a:blip>
          <a:srcRect l="6181" t="10655" r="26829" b="8821"/>
          <a:stretch/>
        </p:blipFill>
        <p:spPr bwMode="auto">
          <a:xfrm>
            <a:off x="609600" y="1859323"/>
            <a:ext cx="5254172" cy="3467419"/>
          </a:xfrm>
          <a:prstGeom prst="rect">
            <a:avLst/>
          </a:prstGeom>
          <a:noFill/>
          <a:ln>
            <a:noFill/>
          </a:ln>
          <a:extLst>
            <a:ext uri="{53640926-AAD7-44D8-BBD7-CCE9431645EC}">
              <a14:shadowObscured xmlns:a14="http://schemas.microsoft.com/office/drawing/2010/main"/>
            </a:ext>
          </a:extLst>
        </p:spPr>
      </p:pic>
      <p:pic>
        <p:nvPicPr>
          <p:cNvPr id="6" name="Picture 5" descr="C:\Users\pooja\AppData\Local\Packages\Microsoft.Windows.Photos_8wekyb3d8bbwe\TempState\ShareServiceTempFolder\Screenshot 2024-03-03 172347.jpeg"/>
          <p:cNvPicPr/>
          <p:nvPr/>
        </p:nvPicPr>
        <p:blipFill rotWithShape="1">
          <a:blip r:embed="rId4" cstate="print">
            <a:extLst>
              <a:ext uri="{28A0092B-C50C-407E-A947-70E740481C1C}">
                <a14:useLocalDpi xmlns:a14="http://schemas.microsoft.com/office/drawing/2010/main" val="0"/>
              </a:ext>
            </a:extLst>
          </a:blip>
          <a:srcRect t="9942" b="6887"/>
          <a:stretch/>
        </p:blipFill>
        <p:spPr bwMode="auto">
          <a:xfrm>
            <a:off x="6408783" y="1859323"/>
            <a:ext cx="5362303" cy="3467419"/>
          </a:xfrm>
          <a:prstGeom prst="rect">
            <a:avLst/>
          </a:prstGeom>
          <a:noFill/>
          <a:ln>
            <a:noFill/>
          </a:ln>
          <a:extLst>
            <a:ext uri="{53640926-AAD7-44D8-BBD7-CCE9431645EC}">
              <a14:shadowObscured xmlns:a14="http://schemas.microsoft.com/office/drawing/2010/main"/>
            </a:ext>
          </a:extLst>
        </p:spPr>
      </p:pic>
      <p:sp>
        <p:nvSpPr>
          <p:cNvPr id="7" name="TextBox 6"/>
          <p:cNvSpPr txBox="1"/>
          <p:nvPr/>
        </p:nvSpPr>
        <p:spPr>
          <a:xfrm>
            <a:off x="2278743" y="5472214"/>
            <a:ext cx="3077029"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Game for(3-9)</a:t>
            </a:r>
          </a:p>
        </p:txBody>
      </p:sp>
      <p:sp>
        <p:nvSpPr>
          <p:cNvPr id="8" name="TextBox 7"/>
          <p:cNvSpPr txBox="1"/>
          <p:nvPr/>
        </p:nvSpPr>
        <p:spPr>
          <a:xfrm>
            <a:off x="8026400" y="5487603"/>
            <a:ext cx="3744686"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Game for (10-20)</a:t>
            </a:r>
          </a:p>
        </p:txBody>
      </p:sp>
    </p:spTree>
    <p:extLst>
      <p:ext uri="{BB962C8B-B14F-4D97-AF65-F5344CB8AC3E}">
        <p14:creationId xmlns:p14="http://schemas.microsoft.com/office/powerpoint/2010/main" val="17193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CEB0-21A8-32A7-BD13-947A77EF3010}"/>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OVERVIEW</a:t>
            </a:r>
            <a:endParaRPr lang="en-IN" sz="32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3DC9DFA-0BC0-3C48-0028-CD8CED9EBEDF}"/>
              </a:ext>
            </a:extLst>
          </p:cNvPr>
          <p:cNvSpPr>
            <a:spLocks noGrp="1"/>
          </p:cNvSpPr>
          <p:nvPr>
            <p:ph type="body" idx="1"/>
          </p:nvPr>
        </p:nvSpPr>
        <p:spPr>
          <a:xfrm>
            <a:off x="764931" y="1169376"/>
            <a:ext cx="10817469" cy="4921623"/>
          </a:xfrm>
        </p:spPr>
        <p:txBody>
          <a:bodyPr>
            <a:normAutofit/>
          </a:bodyPr>
          <a:lstStyle/>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Abstract</a:t>
            </a:r>
          </a:p>
          <a:p>
            <a:r>
              <a:rPr lang="en-US" sz="2400" dirty="0">
                <a:latin typeface="Times New Roman" panose="02020603050405020304" pitchFamily="18" charset="0"/>
                <a:cs typeface="Times New Roman" panose="02020603050405020304" pitchFamily="18" charset="0"/>
              </a:rPr>
              <a:t>Literature Survey</a:t>
            </a:r>
          </a:p>
          <a:p>
            <a:r>
              <a:rPr lang="en-US" sz="2400" dirty="0">
                <a:latin typeface="Times New Roman" panose="02020603050405020304" pitchFamily="18" charset="0"/>
                <a:cs typeface="Times New Roman" panose="02020603050405020304" pitchFamily="18" charset="0"/>
              </a:rPr>
              <a:t>Existing System</a:t>
            </a:r>
          </a:p>
          <a:p>
            <a:r>
              <a:rPr lang="en-US" sz="2400" dirty="0">
                <a:latin typeface="Times New Roman" panose="02020603050405020304" pitchFamily="18" charset="0"/>
                <a:cs typeface="Times New Roman" panose="02020603050405020304" pitchFamily="18" charset="0"/>
              </a:rPr>
              <a:t>Limitations of Existing System</a:t>
            </a:r>
          </a:p>
          <a:p>
            <a:r>
              <a:rPr lang="en-US" sz="2400" dirty="0">
                <a:latin typeface="Times New Roman" panose="02020603050405020304" pitchFamily="18" charset="0"/>
                <a:cs typeface="Times New Roman" panose="02020603050405020304" pitchFamily="18" charset="0"/>
              </a:rPr>
              <a:t>Proposed System</a:t>
            </a:r>
          </a:p>
          <a:p>
            <a:r>
              <a:rPr lang="en-US" sz="2400" dirty="0">
                <a:latin typeface="Times New Roman" panose="02020603050405020304" pitchFamily="18" charset="0"/>
                <a:cs typeface="Times New Roman" panose="02020603050405020304" pitchFamily="18" charset="0"/>
              </a:rPr>
              <a:t>Advantages of Proposed System</a:t>
            </a:r>
          </a:p>
          <a:p>
            <a:r>
              <a:rPr lang="en-US" sz="2400" dirty="0">
                <a:latin typeface="Times New Roman" panose="02020603050405020304" pitchFamily="18" charset="0"/>
                <a:cs typeface="Times New Roman" panose="02020603050405020304" pitchFamily="18" charset="0"/>
              </a:rPr>
              <a:t>Architecture Diagram</a:t>
            </a:r>
          </a:p>
          <a:p>
            <a:r>
              <a:rPr lang="en-US" sz="2400" dirty="0">
                <a:latin typeface="Times New Roman" panose="02020603050405020304" pitchFamily="18" charset="0"/>
                <a:cs typeface="Times New Roman" panose="02020603050405020304" pitchFamily="18" charset="0"/>
              </a:rPr>
              <a:t>System Required Specifications</a:t>
            </a:r>
          </a:p>
          <a:p>
            <a:r>
              <a:rPr lang="en-US" sz="2400" dirty="0">
                <a:latin typeface="Times New Roman" panose="02020603050405020304" pitchFamily="18" charset="0"/>
                <a:cs typeface="Times New Roman" panose="02020603050405020304" pitchFamily="18" charset="0"/>
              </a:rPr>
              <a:t>List of Modules</a:t>
            </a:r>
          </a:p>
          <a:p>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D708691-B94A-BE7D-451E-1F029B48688B}"/>
              </a:ext>
            </a:extLst>
          </p:cNvPr>
          <p:cNvSpPr>
            <a:spLocks noGrp="1"/>
          </p:cNvSpPr>
          <p:nvPr>
            <p:ph type="sldNum" idx="12"/>
          </p:nvPr>
        </p:nvSpPr>
        <p:spPr/>
        <p:txBody>
          <a:bodyPr/>
          <a:lstStyle/>
          <a:p>
            <a:fld id="{CFF41E80-F787-4B95-AA3C-AD3CF87219A8}" type="slidenum">
              <a:rPr lang="en-US" altLang="en-US" smtClean="0">
                <a:solidFill>
                  <a:schemeClr val="tx1"/>
                </a:solidFill>
              </a:rPr>
              <a:pPr/>
              <a:t>2</a:t>
            </a:fld>
            <a:endParaRPr lang="en-US" altLang="en-US">
              <a:solidFill>
                <a:schemeClr val="tx1"/>
              </a:solidFill>
            </a:endParaRPr>
          </a:p>
        </p:txBody>
      </p:sp>
      <p:sp>
        <p:nvSpPr>
          <p:cNvPr id="5" name="Footer Placeholder 4"/>
          <p:cNvSpPr>
            <a:spLocks noGrp="1"/>
          </p:cNvSpPr>
          <p:nvPr>
            <p:ph type="ftr" idx="11"/>
          </p:nvPr>
        </p:nvSpPr>
        <p:spPr>
          <a:xfrm>
            <a:off x="3568700" y="6356350"/>
            <a:ext cx="48133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a:t>
            </a:r>
            <a:r>
              <a:rPr lang="en-US" dirty="0">
                <a:solidFill>
                  <a:schemeClr val="tx1"/>
                </a:solidFill>
                <a:latin typeface="Times New Roman" panose="02020603050405020304" pitchFamily="18" charset="0"/>
                <a:cs typeface="Times New Roman" panose="02020603050405020304" pitchFamily="18" charset="0"/>
              </a:rPr>
              <a:t> OF COMPUTER SCIENCE AND ENGINEERING </a:t>
            </a:r>
          </a:p>
        </p:txBody>
      </p:sp>
    </p:spTree>
    <p:extLst>
      <p:ext uri="{BB962C8B-B14F-4D97-AF65-F5344CB8AC3E}">
        <p14:creationId xmlns:p14="http://schemas.microsoft.com/office/powerpoint/2010/main" val="88102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739776"/>
          </a:xfrm>
        </p:spPr>
        <p:txBody>
          <a:bodyPr>
            <a:normAutofit/>
          </a:bodyPr>
          <a:lstStyle/>
          <a:p>
            <a:r>
              <a:rPr lang="en-IN" sz="3200" b="1" dirty="0">
                <a:latin typeface="Times New Roman" panose="02020603050405020304" pitchFamily="18" charset="0"/>
                <a:cs typeface="Times New Roman" panose="02020603050405020304" pitchFamily="18" charset="0"/>
              </a:rPr>
              <a:t>MODULE 4</a:t>
            </a:r>
          </a:p>
        </p:txBody>
      </p:sp>
      <p:sp>
        <p:nvSpPr>
          <p:cNvPr id="5" name="Text Placeholder 4"/>
          <p:cNvSpPr>
            <a:spLocks noGrp="1"/>
          </p:cNvSpPr>
          <p:nvPr>
            <p:ph type="body" idx="1"/>
          </p:nvPr>
        </p:nvSpPr>
        <p:spPr>
          <a:xfrm>
            <a:off x="571500" y="1333500"/>
            <a:ext cx="10896600" cy="4381500"/>
          </a:xfrm>
        </p:spPr>
        <p:txBody>
          <a:bodyPr>
            <a:normAutofit lnSpcReduction="10000"/>
          </a:bodyPr>
          <a:lstStyle/>
          <a:p>
            <a:pPr marL="114300" indent="0">
              <a:buNone/>
            </a:pPr>
            <a:r>
              <a:rPr lang="en-GB" sz="2400" b="1" u="sng" dirty="0">
                <a:latin typeface="Times New Roman" pitchFamily="18" charset="0"/>
                <a:cs typeface="Times New Roman" pitchFamily="18" charset="0"/>
              </a:rPr>
              <a:t>MODEL CREATION:</a:t>
            </a:r>
          </a:p>
          <a:p>
            <a:pPr algn="just">
              <a:lnSpc>
                <a:spcPct val="170000"/>
              </a:lnSpc>
            </a:pPr>
            <a:r>
              <a:rPr lang="en-GB" sz="2400" dirty="0">
                <a:latin typeface="Times New Roman" pitchFamily="18" charset="0"/>
                <a:cs typeface="Times New Roman" pitchFamily="18" charset="0"/>
              </a:rPr>
              <a:t>In this module, a predictive model for ASD likelihood is created by integrating </a:t>
            </a:r>
            <a:r>
              <a:rPr lang="en-GB" sz="2400" dirty="0" err="1">
                <a:latin typeface="Times New Roman" pitchFamily="18" charset="0"/>
                <a:cs typeface="Times New Roman" pitchFamily="18" charset="0"/>
              </a:rPr>
              <a:t>behavioral</a:t>
            </a:r>
            <a:r>
              <a:rPr lang="en-GB" sz="2400" dirty="0">
                <a:latin typeface="Times New Roman" pitchFamily="18" charset="0"/>
                <a:cs typeface="Times New Roman" pitchFamily="18" charset="0"/>
              </a:rPr>
              <a:t> assessment outcomes and neuroimaging data. </a:t>
            </a:r>
          </a:p>
          <a:p>
            <a:pPr algn="just">
              <a:lnSpc>
                <a:spcPct val="170000"/>
              </a:lnSpc>
            </a:pPr>
            <a:r>
              <a:rPr lang="en-GB" sz="2400" dirty="0">
                <a:latin typeface="Times New Roman" pitchFamily="18" charset="0"/>
                <a:cs typeface="Times New Roman" pitchFamily="18" charset="0"/>
              </a:rPr>
              <a:t>The model may utilize VGG16 to combine the information obtained from personalized gaming, quizzing, and MRI analysis. </a:t>
            </a:r>
          </a:p>
          <a:p>
            <a:pPr algn="just">
              <a:lnSpc>
                <a:spcPct val="170000"/>
              </a:lnSpc>
            </a:pPr>
            <a:r>
              <a:rPr lang="en-GB" sz="2400" dirty="0">
                <a:latin typeface="Times New Roman" pitchFamily="18" charset="0"/>
                <a:cs typeface="Times New Roman" pitchFamily="18" charset="0"/>
              </a:rPr>
              <a:t>The goal is to develop a comprehensive and accurate predictive model for ASD detection.</a:t>
            </a:r>
            <a:endParaRPr lang="en-IN" sz="2400" dirty="0">
              <a:latin typeface="Times New Roman" panose="02020603050405020304" pitchFamily="18" charset="0"/>
              <a:cs typeface="Times New Roman" panose="02020603050405020304" pitchFamily="18" charset="0"/>
            </a:endParaRPr>
          </a:p>
          <a:p>
            <a:pPr marL="114300" indent="0">
              <a:buNone/>
            </a:pPr>
            <a:endParaRPr lang="en-IN" sz="2400" u="sng" dirty="0"/>
          </a:p>
        </p:txBody>
      </p:sp>
      <p:sp>
        <p:nvSpPr>
          <p:cNvPr id="3" name="Slide Number Placeholder 2"/>
          <p:cNvSpPr>
            <a:spLocks noGrp="1"/>
          </p:cNvSpPr>
          <p:nvPr>
            <p:ph type="sldNum" idx="12"/>
          </p:nvPr>
        </p:nvSpPr>
        <p:spPr/>
        <p:txBody>
          <a:bodyPr/>
          <a:lstStyle/>
          <a:p>
            <a:fld id="{CFF41E80-F787-4B95-AA3C-AD3CF87219A8}" type="slidenum">
              <a:rPr lang="en-US" altLang="en-US" smtClean="0">
                <a:solidFill>
                  <a:schemeClr val="tx1"/>
                </a:solidFill>
              </a:rPr>
              <a:pPr/>
              <a:t>20</a:t>
            </a:fld>
            <a:endParaRPr lang="en-US" altLang="en-US" dirty="0">
              <a:solidFill>
                <a:schemeClr val="tx1"/>
              </a:solidFill>
            </a:endParaRPr>
          </a:p>
        </p:txBody>
      </p:sp>
      <p:sp>
        <p:nvSpPr>
          <p:cNvPr id="6" name="Footer Placeholder 5"/>
          <p:cNvSpPr>
            <a:spLocks noGrp="1"/>
          </p:cNvSpPr>
          <p:nvPr>
            <p:ph type="ftr" idx="11"/>
          </p:nvPr>
        </p:nvSpPr>
        <p:spPr>
          <a:xfrm>
            <a:off x="3556000" y="6356350"/>
            <a:ext cx="51689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extLst>
      <p:ext uri="{BB962C8B-B14F-4D97-AF65-F5344CB8AC3E}">
        <p14:creationId xmlns:p14="http://schemas.microsoft.com/office/powerpoint/2010/main" val="323523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OUTPUT</a:t>
            </a:r>
          </a:p>
        </p:txBody>
      </p:sp>
      <p:sp>
        <p:nvSpPr>
          <p:cNvPr id="3" name="Footer Placeholder 2"/>
          <p:cNvSpPr>
            <a:spLocks noGrp="1"/>
          </p:cNvSpPr>
          <p:nvPr>
            <p:ph type="ftr" idx="11"/>
          </p:nvPr>
        </p:nvSpPr>
        <p:spPr>
          <a:xfrm>
            <a:off x="2946400" y="6356350"/>
            <a:ext cx="6008914"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latin typeface="Times New Roman" panose="02020603050405020304" pitchFamily="18" charset="0"/>
                <a:cs typeface="Times New Roman" panose="02020603050405020304" pitchFamily="18" charset="0"/>
              </a:rPr>
              <a:pPr/>
              <a:t>21</a:t>
            </a:fld>
            <a:endParaRPr lang="en-US" alt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descr="C:\Users\pooja\AppData\Local\Packages\Microsoft.Windows.Photos_8wekyb3d8bbwe\TempState\ShareServiceTempFolder\Screenshot 2024-03-03 172511.jpeg"/>
          <p:cNvPicPr/>
          <p:nvPr/>
        </p:nvPicPr>
        <p:blipFill rotWithShape="1">
          <a:blip r:embed="rId2" cstate="print">
            <a:extLst>
              <a:ext uri="{28A0092B-C50C-407E-A947-70E740481C1C}">
                <a14:useLocalDpi xmlns:a14="http://schemas.microsoft.com/office/drawing/2010/main" val="0"/>
              </a:ext>
            </a:extLst>
          </a:blip>
          <a:srcRect l="4710" t="13110" b="5816"/>
          <a:stretch/>
        </p:blipFill>
        <p:spPr bwMode="auto">
          <a:xfrm>
            <a:off x="1734457" y="1316038"/>
            <a:ext cx="8723086" cy="3705905"/>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4746171" y="5181315"/>
            <a:ext cx="439782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Uploading of MRI images</a:t>
            </a:r>
          </a:p>
        </p:txBody>
      </p:sp>
    </p:spTree>
    <p:extLst>
      <p:ext uri="{BB962C8B-B14F-4D97-AF65-F5344CB8AC3E}">
        <p14:creationId xmlns:p14="http://schemas.microsoft.com/office/powerpoint/2010/main" val="103455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803276"/>
          </a:xfrm>
        </p:spPr>
        <p:txBody>
          <a:bodyPr>
            <a:normAutofit/>
          </a:bodyPr>
          <a:lstStyle/>
          <a:p>
            <a:r>
              <a:rPr lang="en-IN" sz="3200" b="1" dirty="0">
                <a:latin typeface="Times New Roman" panose="02020603050405020304" pitchFamily="18" charset="0"/>
                <a:cs typeface="Times New Roman" panose="02020603050405020304" pitchFamily="18" charset="0"/>
              </a:rPr>
              <a:t>MODULE 5</a:t>
            </a:r>
          </a:p>
        </p:txBody>
      </p:sp>
      <p:sp>
        <p:nvSpPr>
          <p:cNvPr id="5" name="Text Placeholder 4"/>
          <p:cNvSpPr>
            <a:spLocks noGrp="1"/>
          </p:cNvSpPr>
          <p:nvPr>
            <p:ph type="body" idx="1"/>
          </p:nvPr>
        </p:nvSpPr>
        <p:spPr>
          <a:xfrm>
            <a:off x="635000" y="1292224"/>
            <a:ext cx="11125200" cy="4740275"/>
          </a:xfrm>
        </p:spPr>
        <p:txBody>
          <a:bodyPr>
            <a:normAutofit fontScale="77500" lnSpcReduction="20000"/>
          </a:bodyPr>
          <a:lstStyle/>
          <a:p>
            <a:pPr marL="114300" indent="0">
              <a:buNone/>
            </a:pPr>
            <a:r>
              <a:rPr lang="en-GB" sz="3100" b="1" u="sng" dirty="0">
                <a:latin typeface="Times New Roman" pitchFamily="18" charset="0"/>
                <a:cs typeface="Times New Roman" pitchFamily="18" charset="0"/>
              </a:rPr>
              <a:t>AUTISM DETECTION:</a:t>
            </a:r>
          </a:p>
          <a:p>
            <a:pPr algn="just">
              <a:lnSpc>
                <a:spcPct val="170000"/>
              </a:lnSpc>
            </a:pPr>
            <a:r>
              <a:rPr lang="en-GB" sz="2600" dirty="0">
                <a:latin typeface="Times New Roman" pitchFamily="18" charset="0"/>
                <a:cs typeface="Times New Roman" pitchFamily="18" charset="0"/>
              </a:rPr>
              <a:t>In the Autism Detection module, the integrated framework utilizes age-based game and quiz scores alongside MRI image inputs to detect autism spectrum disorder (ASD) likelihood. </a:t>
            </a:r>
          </a:p>
          <a:p>
            <a:pPr algn="just">
              <a:lnSpc>
                <a:spcPct val="170000"/>
              </a:lnSpc>
            </a:pPr>
            <a:r>
              <a:rPr lang="en-GB" sz="2600" dirty="0">
                <a:latin typeface="Times New Roman" pitchFamily="18" charset="0"/>
                <a:cs typeface="Times New Roman" pitchFamily="18" charset="0"/>
              </a:rPr>
              <a:t>The module combines the outcomes from personalized gaming and quizzing activities, reflecting participants' cognitive abilities and social interaction skills. These scores are integrated with features extracted from MRI images, providing a comprehensive assessment of ASD risk. </a:t>
            </a:r>
          </a:p>
          <a:p>
            <a:pPr algn="just">
              <a:lnSpc>
                <a:spcPct val="170000"/>
              </a:lnSpc>
            </a:pPr>
            <a:r>
              <a:rPr lang="en-GB" sz="2600" dirty="0">
                <a:latin typeface="Times New Roman" pitchFamily="18" charset="0"/>
                <a:cs typeface="Times New Roman" pitchFamily="18" charset="0"/>
              </a:rPr>
              <a:t>Through the seamless fusion of behavioural assessment outcomes and neuroimaging data, the module determines the likelihood of ASD for each participant. This holistic approach ensures accurate and timely detection of ASD, facilitating early interventions and support for affected individuals.</a:t>
            </a:r>
            <a:endParaRPr lang="en-IN" sz="2600" dirty="0">
              <a:latin typeface="Times New Roman" pitchFamily="18" charset="0"/>
              <a:cs typeface="Times New Roman" pitchFamily="18" charset="0"/>
            </a:endParaRPr>
          </a:p>
          <a:p>
            <a:pPr marL="114300" indent="0">
              <a:buNone/>
            </a:pPr>
            <a:endParaRPr lang="en-IN" sz="2400" u="sng" dirty="0"/>
          </a:p>
        </p:txBody>
      </p:sp>
      <p:sp>
        <p:nvSpPr>
          <p:cNvPr id="3" name="Slide Number Placeholder 2"/>
          <p:cNvSpPr>
            <a:spLocks noGrp="1"/>
          </p:cNvSpPr>
          <p:nvPr>
            <p:ph type="sldNum" idx="12"/>
          </p:nvPr>
        </p:nvSpPr>
        <p:spPr/>
        <p:txBody>
          <a:bodyPr/>
          <a:lstStyle/>
          <a:p>
            <a:r>
              <a:rPr lang="en-US" altLang="en-US" dirty="0"/>
              <a:t>5</a:t>
            </a:r>
            <a:r>
              <a:rPr lang="en-US" altLang="en-US" dirty="0">
                <a:solidFill>
                  <a:schemeClr val="tx1"/>
                </a:solidFill>
              </a:rPr>
              <a:t>22</a:t>
            </a:r>
            <a:endParaRPr lang="en-US" altLang="en-US" dirty="0"/>
          </a:p>
        </p:txBody>
      </p:sp>
      <p:sp>
        <p:nvSpPr>
          <p:cNvPr id="6" name="Footer Placeholder 5"/>
          <p:cNvSpPr>
            <a:spLocks noGrp="1"/>
          </p:cNvSpPr>
          <p:nvPr>
            <p:ph type="ftr" idx="11"/>
          </p:nvPr>
        </p:nvSpPr>
        <p:spPr>
          <a:xfrm>
            <a:off x="3468914" y="6356350"/>
            <a:ext cx="51562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extLst>
      <p:ext uri="{BB962C8B-B14F-4D97-AF65-F5344CB8AC3E}">
        <p14:creationId xmlns:p14="http://schemas.microsoft.com/office/powerpoint/2010/main" val="2951583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OUTPUT</a:t>
            </a:r>
          </a:p>
        </p:txBody>
      </p:sp>
      <p:sp>
        <p:nvSpPr>
          <p:cNvPr id="3" name="Footer Placeholder 2"/>
          <p:cNvSpPr>
            <a:spLocks noGrp="1"/>
          </p:cNvSpPr>
          <p:nvPr>
            <p:ph type="ftr" idx="11"/>
          </p:nvPr>
        </p:nvSpPr>
        <p:spPr>
          <a:xfrm>
            <a:off x="2786743" y="6356350"/>
            <a:ext cx="5239657"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23</a:t>
            </a:fld>
            <a:endParaRPr lang="en-US" altLang="en-US" dirty="0">
              <a:solidFill>
                <a:schemeClr val="tx1"/>
              </a:solidFill>
            </a:endParaRPr>
          </a:p>
        </p:txBody>
      </p:sp>
      <p:pic>
        <p:nvPicPr>
          <p:cNvPr id="5" name="Picture 4" descr="C:\Users\pooja\AppData\Local\Packages\Microsoft.Windows.Photos_8wekyb3d8bbwe\TempState\ShareServiceTempFolder\Screenshot 2024-03-03 172455.jpeg"/>
          <p:cNvPicPr/>
          <p:nvPr/>
        </p:nvPicPr>
        <p:blipFill rotWithShape="1">
          <a:blip r:embed="rId2" cstate="print">
            <a:extLst>
              <a:ext uri="{28A0092B-C50C-407E-A947-70E740481C1C}">
                <a14:useLocalDpi xmlns:a14="http://schemas.microsoft.com/office/drawing/2010/main" val="0"/>
              </a:ext>
            </a:extLst>
          </a:blip>
          <a:srcRect l="6309" t="10361" r="1304" b="6739"/>
          <a:stretch/>
        </p:blipFill>
        <p:spPr bwMode="auto">
          <a:xfrm>
            <a:off x="1785259" y="1417638"/>
            <a:ext cx="9114970" cy="3909104"/>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3650343" y="5502992"/>
            <a:ext cx="4891314"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Output Display</a:t>
            </a:r>
          </a:p>
        </p:txBody>
      </p:sp>
    </p:spTree>
    <p:extLst>
      <p:ext uri="{BB962C8B-B14F-4D97-AF65-F5344CB8AC3E}">
        <p14:creationId xmlns:p14="http://schemas.microsoft.com/office/powerpoint/2010/main" val="374870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8900"/>
            <a:ext cx="10515600" cy="914400"/>
          </a:xfrm>
        </p:spPr>
        <p:txBody>
          <a:bodyPr>
            <a:normAutofit/>
          </a:bodyPr>
          <a:lstStyle/>
          <a:p>
            <a:r>
              <a:rPr lang="en-US" sz="3200" b="1" dirty="0">
                <a:latin typeface="Times New Roman" pitchFamily="18" charset="0"/>
                <a:cs typeface="Times New Roman" pitchFamily="18" charset="0"/>
              </a:rPr>
              <a:t>CONCLUSION</a:t>
            </a:r>
            <a:endParaRPr lang="en-IN" sz="3200" dirty="0"/>
          </a:p>
        </p:txBody>
      </p:sp>
      <p:sp>
        <p:nvSpPr>
          <p:cNvPr id="5" name="Text Placeholder 4"/>
          <p:cNvSpPr>
            <a:spLocks noGrp="1"/>
          </p:cNvSpPr>
          <p:nvPr>
            <p:ph type="body" idx="1"/>
          </p:nvPr>
        </p:nvSpPr>
        <p:spPr>
          <a:xfrm>
            <a:off x="546100" y="1291771"/>
            <a:ext cx="11188700" cy="5254171"/>
          </a:xfrm>
        </p:spPr>
        <p:txBody>
          <a:bodyPr>
            <a:noAutofit/>
          </a:bodyPr>
          <a:lstStyle/>
          <a:p>
            <a:pPr algn="just">
              <a:lnSpc>
                <a:spcPct val="150000"/>
              </a:lnSpc>
            </a:pPr>
            <a:r>
              <a:rPr lang="en-GB" sz="2000" dirty="0">
                <a:latin typeface="Times New Roman" pitchFamily="18" charset="0"/>
                <a:cs typeface="Times New Roman" pitchFamily="18" charset="0"/>
              </a:rPr>
              <a:t>The Integrated Framework for Autism Prediction, incorporating personalized gaming, quizzing, and MRI analysis using the VGG16, represents a significant advancement in early ASD detection.</a:t>
            </a:r>
          </a:p>
          <a:p>
            <a:pPr algn="just">
              <a:lnSpc>
                <a:spcPct val="150000"/>
              </a:lnSpc>
            </a:pPr>
            <a:r>
              <a:rPr lang="en-GB" sz="2000" dirty="0">
                <a:latin typeface="Times New Roman" pitchFamily="18" charset="0"/>
                <a:cs typeface="Times New Roman" pitchFamily="18" charset="0"/>
              </a:rPr>
              <a:t>By leveraging personalized gaming and quizzing activities, the framework assesses cognitive abilities, social interaction, and communication skills, providing valuable insights into ASD risk factors.</a:t>
            </a:r>
          </a:p>
          <a:p>
            <a:pPr algn="just">
              <a:lnSpc>
                <a:spcPct val="150000"/>
              </a:lnSpc>
            </a:pPr>
            <a:r>
              <a:rPr lang="en-GB" sz="2000" dirty="0">
                <a:latin typeface="Times New Roman" pitchFamily="18" charset="0"/>
                <a:cs typeface="Times New Roman" pitchFamily="18" charset="0"/>
              </a:rPr>
              <a:t>Additionally, MRI analysis using the VGG16 enables the extraction of features indicative of ASD pathology from brain images, further enhancing the predictive capabilities of the framework. </a:t>
            </a:r>
          </a:p>
          <a:p>
            <a:pPr algn="just">
              <a:lnSpc>
                <a:spcPct val="150000"/>
              </a:lnSpc>
            </a:pPr>
            <a:r>
              <a:rPr lang="en-GB" sz="2000" dirty="0">
                <a:latin typeface="Times New Roman" pitchFamily="18" charset="0"/>
                <a:cs typeface="Times New Roman" pitchFamily="18" charset="0"/>
              </a:rPr>
              <a:t>In conclusion, the Integrated Framework for Autism Prediction holds immense potential in revolutionizing the early detection and intervention of ASD.</a:t>
            </a:r>
            <a:endParaRPr lang="en-IN" sz="2000" dirty="0">
              <a:latin typeface="Times New Roman" pitchFamily="18" charset="0"/>
              <a:cs typeface="Times New Roman" pitchFamily="18" charset="0"/>
            </a:endParaRPr>
          </a:p>
        </p:txBody>
      </p:sp>
      <p:sp>
        <p:nvSpPr>
          <p:cNvPr id="3" name="Slide Number Placeholder 2"/>
          <p:cNvSpPr>
            <a:spLocks noGrp="1"/>
          </p:cNvSpPr>
          <p:nvPr>
            <p:ph type="sldNum" idx="12"/>
          </p:nvPr>
        </p:nvSpPr>
        <p:spPr/>
        <p:txBody>
          <a:bodyPr/>
          <a:lstStyle/>
          <a:p>
            <a:fld id="{CFF41E80-F787-4B95-AA3C-AD3CF87219A8}" type="slidenum">
              <a:rPr lang="en-US" altLang="en-US" smtClean="0">
                <a:solidFill>
                  <a:schemeClr val="tx1"/>
                </a:solidFill>
              </a:rPr>
              <a:pPr/>
              <a:t>24</a:t>
            </a:fld>
            <a:endParaRPr lang="en-US" altLang="en-US" dirty="0">
              <a:solidFill>
                <a:schemeClr val="tx1"/>
              </a:solidFill>
            </a:endParaRPr>
          </a:p>
        </p:txBody>
      </p:sp>
      <p:sp>
        <p:nvSpPr>
          <p:cNvPr id="6" name="Footer Placeholder 5"/>
          <p:cNvSpPr>
            <a:spLocks noGrp="1"/>
          </p:cNvSpPr>
          <p:nvPr>
            <p:ph type="ftr" idx="11"/>
          </p:nvPr>
        </p:nvSpPr>
        <p:spPr>
          <a:xfrm>
            <a:off x="3483429" y="6356350"/>
            <a:ext cx="5007428"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079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739776"/>
          </a:xfrm>
        </p:spPr>
        <p:txBody>
          <a:bodyPr>
            <a:normAutofit/>
          </a:bodyPr>
          <a:lstStyle/>
          <a:p>
            <a:r>
              <a:rPr lang="en-US" sz="3200" b="1" dirty="0">
                <a:latin typeface="Times New Roman" pitchFamily="18" charset="0"/>
                <a:cs typeface="Times New Roman" pitchFamily="18" charset="0"/>
              </a:rPr>
              <a:t>FUTURE ENHANCEMENT</a:t>
            </a:r>
            <a:endParaRPr lang="en-IN" sz="320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463550" y="1231900"/>
            <a:ext cx="11264900" cy="4800600"/>
          </a:xfrm>
        </p:spPr>
        <p:txBody>
          <a:bodyPr>
            <a:normAutofit/>
          </a:bodyPr>
          <a:lstStyle/>
          <a:p>
            <a:pPr algn="just">
              <a:lnSpc>
                <a:spcPct val="160000"/>
              </a:lnSpc>
            </a:pPr>
            <a:r>
              <a:rPr lang="en-US" sz="2000" dirty="0">
                <a:latin typeface="Times New Roman" pitchFamily="18" charset="0"/>
                <a:cs typeface="Times New Roman" pitchFamily="18" charset="0"/>
              </a:rPr>
              <a:t>Future enhancement within this project plays a pivotal role in refining and augmenting the quality and discriminative power of the data. It encompasses various techniques, including feature engineering and data transformation, aimed at highlighting critical characteristics in the dataset.</a:t>
            </a:r>
          </a:p>
          <a:p>
            <a:pPr algn="just">
              <a:lnSpc>
                <a:spcPct val="160000"/>
              </a:lnSpc>
            </a:pPr>
            <a:r>
              <a:rPr lang="en-US" sz="2000" dirty="0">
                <a:latin typeface="Times New Roman" pitchFamily="18" charset="0"/>
                <a:cs typeface="Times New Roman" pitchFamily="18" charset="0"/>
              </a:rPr>
              <a:t> </a:t>
            </a:r>
            <a:r>
              <a:rPr lang="en-GB" sz="2000" dirty="0">
                <a:latin typeface="Times New Roman" pitchFamily="18" charset="0"/>
                <a:cs typeface="Times New Roman" pitchFamily="18" charset="0"/>
              </a:rPr>
              <a:t>To further enhance the capabilities of the Integrated Framework for Autism Prediction, several feature enhancements can be considered, Integration of additional assessment modalities, such as eye-tracking technology or speech analysis, to provide a more comprehensive evaluation of ASD risk factors. </a:t>
            </a:r>
          </a:p>
          <a:p>
            <a:pPr algn="just">
              <a:lnSpc>
                <a:spcPct val="160000"/>
              </a:lnSpc>
            </a:pPr>
            <a:r>
              <a:rPr lang="en-GB" sz="2000" dirty="0">
                <a:latin typeface="Times New Roman" pitchFamily="18" charset="0"/>
                <a:cs typeface="Times New Roman" pitchFamily="18" charset="0"/>
              </a:rPr>
              <a:t>Implementation of advanced machine learning algorithms to improve the accuracy and efficiency of the predictive model. Development of personalized intervention strategies based on the individualized assessment results, tailored to the specific needs of each participant. </a:t>
            </a:r>
          </a:p>
          <a:p>
            <a:pPr marL="114300" indent="0">
              <a:buNone/>
            </a:pPr>
            <a:endParaRPr lang="en-IN"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a:xfrm>
            <a:off x="9027886" y="6320291"/>
            <a:ext cx="2583542" cy="365125"/>
          </a:xfrm>
        </p:spPr>
        <p:txBody>
          <a:bodyPr/>
          <a:lstStyle/>
          <a:p>
            <a:fld id="{CFF41E80-F787-4B95-AA3C-AD3CF87219A8}" type="slidenum">
              <a:rPr lang="en-US" altLang="en-US" smtClean="0"/>
              <a:pPr/>
              <a:t>25</a:t>
            </a:fld>
            <a:r>
              <a:rPr lang="en-US" altLang="en-US" dirty="0"/>
              <a:t>iug</a:t>
            </a:r>
            <a:r>
              <a:rPr lang="en-US" altLang="en-US" dirty="0">
                <a:solidFill>
                  <a:schemeClr val="tx1"/>
                </a:solidFill>
              </a:rPr>
              <a:t>25</a:t>
            </a:r>
            <a:endParaRPr lang="en-US" altLang="en-US" dirty="0"/>
          </a:p>
        </p:txBody>
      </p:sp>
      <p:sp>
        <p:nvSpPr>
          <p:cNvPr id="6" name="Footer Placeholder 5"/>
          <p:cNvSpPr>
            <a:spLocks noGrp="1"/>
          </p:cNvSpPr>
          <p:nvPr>
            <p:ph type="ftr" idx="11"/>
          </p:nvPr>
        </p:nvSpPr>
        <p:spPr>
          <a:xfrm>
            <a:off x="3265240" y="6320291"/>
            <a:ext cx="5036457"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060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latin typeface="Times New Roman" panose="02020603050405020304" pitchFamily="18" charset="0"/>
                <a:cs typeface="Times New Roman" panose="02020603050405020304" pitchFamily="18" charset="0"/>
              </a:rPr>
              <a:t>SCREENSHOTS</a:t>
            </a: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Registration Page</a:t>
            </a:r>
          </a:p>
        </p:txBody>
      </p:sp>
      <p:sp>
        <p:nvSpPr>
          <p:cNvPr id="3" name="Footer Placeholder 2"/>
          <p:cNvSpPr>
            <a:spLocks noGrp="1"/>
          </p:cNvSpPr>
          <p:nvPr>
            <p:ph type="ftr" idx="11"/>
          </p:nvPr>
        </p:nvSpPr>
        <p:spPr>
          <a:xfrm>
            <a:off x="3220120" y="6218237"/>
            <a:ext cx="5094514"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26</a:t>
            </a:fld>
            <a:endParaRPr lang="en-US" alt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00" y="1616669"/>
            <a:ext cx="7442200" cy="4273949"/>
          </a:xfrm>
          <a:prstGeom prst="rect">
            <a:avLst/>
          </a:prstGeom>
        </p:spPr>
      </p:pic>
    </p:spTree>
    <p:extLst>
      <p:ext uri="{BB962C8B-B14F-4D97-AF65-F5344CB8AC3E}">
        <p14:creationId xmlns:p14="http://schemas.microsoft.com/office/powerpoint/2010/main" val="798395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LOGIN PAGE</a:t>
            </a:r>
          </a:p>
        </p:txBody>
      </p:sp>
      <p:sp>
        <p:nvSpPr>
          <p:cNvPr id="3" name="Footer Placeholder 2"/>
          <p:cNvSpPr>
            <a:spLocks noGrp="1"/>
          </p:cNvSpPr>
          <p:nvPr>
            <p:ph type="ftr" idx="11"/>
          </p:nvPr>
        </p:nvSpPr>
        <p:spPr>
          <a:xfrm>
            <a:off x="3289300" y="6173788"/>
            <a:ext cx="4978400" cy="365124"/>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27</a:t>
            </a:fld>
            <a:endParaRPr lang="en-US" alt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1417638"/>
            <a:ext cx="8058150" cy="4259262"/>
          </a:xfrm>
          <a:prstGeom prst="rect">
            <a:avLst/>
          </a:prstGeom>
        </p:spPr>
      </p:pic>
    </p:spTree>
    <p:extLst>
      <p:ext uri="{BB962C8B-B14F-4D97-AF65-F5344CB8AC3E}">
        <p14:creationId xmlns:p14="http://schemas.microsoft.com/office/powerpoint/2010/main" val="14440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GAME PAGE </a:t>
            </a:r>
          </a:p>
        </p:txBody>
      </p:sp>
      <p:sp>
        <p:nvSpPr>
          <p:cNvPr id="3" name="Footer Placeholder 2"/>
          <p:cNvSpPr>
            <a:spLocks noGrp="1"/>
          </p:cNvSpPr>
          <p:nvPr>
            <p:ph type="ftr" idx="11"/>
          </p:nvPr>
        </p:nvSpPr>
        <p:spPr>
          <a:xfrm>
            <a:off x="2781299" y="6237287"/>
            <a:ext cx="6115050" cy="3016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28</a:t>
            </a:fld>
            <a:endParaRPr lang="en-US" alt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84795"/>
            <a:ext cx="5174016" cy="37852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216" y="1785588"/>
            <a:ext cx="6028267" cy="3784502"/>
          </a:xfrm>
          <a:prstGeom prst="rect">
            <a:avLst/>
          </a:prstGeom>
        </p:spPr>
      </p:pic>
    </p:spTree>
    <p:extLst>
      <p:ext uri="{BB962C8B-B14F-4D97-AF65-F5344CB8AC3E}">
        <p14:creationId xmlns:p14="http://schemas.microsoft.com/office/powerpoint/2010/main" val="368052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MRI IMAGE UPLOADING</a:t>
            </a:r>
          </a:p>
        </p:txBody>
      </p:sp>
      <p:sp>
        <p:nvSpPr>
          <p:cNvPr id="3" name="Footer Placeholder 2"/>
          <p:cNvSpPr>
            <a:spLocks noGrp="1"/>
          </p:cNvSpPr>
          <p:nvPr>
            <p:ph type="ftr" idx="11"/>
          </p:nvPr>
        </p:nvSpPr>
        <p:spPr>
          <a:xfrm>
            <a:off x="3276600" y="6356350"/>
            <a:ext cx="565785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29</a:t>
            </a:fld>
            <a:endParaRPr lang="en-US" alt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312" y="1417638"/>
            <a:ext cx="7910688" cy="4449762"/>
          </a:xfrm>
          <a:prstGeom prst="rect">
            <a:avLst/>
          </a:prstGeom>
        </p:spPr>
      </p:pic>
    </p:spTree>
    <p:extLst>
      <p:ext uri="{BB962C8B-B14F-4D97-AF65-F5344CB8AC3E}">
        <p14:creationId xmlns:p14="http://schemas.microsoft.com/office/powerpoint/2010/main" val="40444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103;p15">
            <a:extLst>
              <a:ext uri="{FF2B5EF4-FFF2-40B4-BE49-F238E27FC236}">
                <a16:creationId xmlns:a16="http://schemas.microsoft.com/office/drawing/2014/main" id="{4E0AFDCF-F0E6-1B95-D2F6-78C303987246}"/>
              </a:ext>
            </a:extLst>
          </p:cNvPr>
          <p:cNvSpPr txBox="1">
            <a:spLocks noGrp="1"/>
          </p:cNvSpPr>
          <p:nvPr>
            <p:ph type="title"/>
          </p:nvPr>
        </p:nvSpPr>
        <p:spPr>
          <a:xfrm>
            <a:off x="609600" y="274639"/>
            <a:ext cx="10972800" cy="683306"/>
          </a:xfrm>
        </p:spPr>
        <p:txBody>
          <a:bodyPr/>
          <a:lstStyle/>
          <a:p>
            <a:pPr eaLnBrk="1" hangingPunct="1">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OBJECTIVE</a:t>
            </a:r>
          </a:p>
        </p:txBody>
      </p:sp>
      <p:sp>
        <p:nvSpPr>
          <p:cNvPr id="15364" name="Google Shape;105;p15">
            <a:extLst>
              <a:ext uri="{FF2B5EF4-FFF2-40B4-BE49-F238E27FC236}">
                <a16:creationId xmlns:a16="http://schemas.microsoft.com/office/drawing/2014/main" id="{4D316765-E135-EA8F-EAC0-FC2C629A13D0}"/>
              </a:ext>
            </a:extLst>
          </p:cNvPr>
          <p:cNvSpPr>
            <a:spLocks noGrp="1"/>
          </p:cNvSpPr>
          <p:nvPr>
            <p:ph type="sldNum"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rPr>
              <a:t>3</a:t>
            </a:r>
          </a:p>
        </p:txBody>
      </p:sp>
      <p:sp>
        <p:nvSpPr>
          <p:cNvPr id="15363" name="Google Shape;104;p15">
            <a:extLst>
              <a:ext uri="{FF2B5EF4-FFF2-40B4-BE49-F238E27FC236}">
                <a16:creationId xmlns:a16="http://schemas.microsoft.com/office/drawing/2014/main" id="{066CBD02-8F35-BB10-5059-90BE31FAC727}"/>
              </a:ext>
            </a:extLst>
          </p:cNvPr>
          <p:cNvSpPr txBox="1">
            <a:spLocks noGrp="1"/>
          </p:cNvSpPr>
          <p:nvPr>
            <p:ph type="body" idx="4294967295"/>
          </p:nvPr>
        </p:nvSpPr>
        <p:spPr>
          <a:xfrm>
            <a:off x="246743" y="957944"/>
            <a:ext cx="11669486" cy="5398406"/>
          </a:xfrm>
        </p:spPr>
        <p:txBody>
          <a:bodyPr anchor="t"/>
          <a:lstStyle/>
          <a:p>
            <a:pPr marL="527200" algn="just">
              <a:lnSpc>
                <a:spcPct val="150000"/>
              </a:lnSpc>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project is to develop an integrated framework for predicting the likelihood of Autism Spectrum Disorder (ASD) in children, with a focus on early detection and intervention.</a:t>
            </a:r>
          </a:p>
          <a:p>
            <a:pPr marL="527200" algn="just">
              <a:lnSpc>
                <a:spcPct val="150000"/>
              </a:lnSpc>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combining personalized gaming, quizzing, and MRI analysis, the project aims to create a comprehensive assessment tool that goes beyond traditional behavioral evaluations. </a:t>
            </a:r>
          </a:p>
          <a:p>
            <a:pPr marL="527200" algn="just">
              <a:lnSpc>
                <a:spcPct val="150000"/>
              </a:lnSpc>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specific goals include evaluating cognitive abilities and behavioral patterns through engaging puzzle games, assessing social interaction and communication skills via targeted quizzes, and leveraging advanced neuroimaging techniques using the VGG16 network model  on MRI images to extract features indicative of ASD pathology.</a:t>
            </a:r>
            <a:endParaRPr lang="en-IN" sz="2400" dirty="0">
              <a:latin typeface="Times New Roman" pitchFamily="18" charset="0"/>
              <a:cs typeface="Times New Roman" pitchFamily="18" charset="0"/>
            </a:endParaRPr>
          </a:p>
        </p:txBody>
      </p:sp>
      <p:sp>
        <p:nvSpPr>
          <p:cNvPr id="2" name="Footer Placeholder 1"/>
          <p:cNvSpPr>
            <a:spLocks noGrp="1"/>
          </p:cNvSpPr>
          <p:nvPr>
            <p:ph type="ftr" idx="11"/>
          </p:nvPr>
        </p:nvSpPr>
        <p:spPr>
          <a:xfrm>
            <a:off x="3124199" y="6356350"/>
            <a:ext cx="5279571"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RESULT</a:t>
            </a:r>
          </a:p>
        </p:txBody>
      </p:sp>
      <p:sp>
        <p:nvSpPr>
          <p:cNvPr id="3" name="Footer Placeholder 2"/>
          <p:cNvSpPr>
            <a:spLocks noGrp="1"/>
          </p:cNvSpPr>
          <p:nvPr>
            <p:ph type="ftr" idx="11"/>
          </p:nvPr>
        </p:nvSpPr>
        <p:spPr>
          <a:xfrm>
            <a:off x="3124200" y="6356350"/>
            <a:ext cx="53721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fld id="{CFF41E80-F787-4B95-AA3C-AD3CF87219A8}" type="slidenum">
              <a:rPr lang="en-US" altLang="en-US" smtClean="0">
                <a:solidFill>
                  <a:schemeClr val="tx1"/>
                </a:solidFill>
              </a:rPr>
              <a:pPr/>
              <a:t>30</a:t>
            </a:fld>
            <a:endParaRPr lang="en-US" alt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325" y="1417638"/>
            <a:ext cx="7753350" cy="4361259"/>
          </a:xfrm>
          <a:prstGeom prst="rect">
            <a:avLst/>
          </a:prstGeom>
        </p:spPr>
      </p:pic>
    </p:spTree>
    <p:extLst>
      <p:ext uri="{BB962C8B-B14F-4D97-AF65-F5344CB8AC3E}">
        <p14:creationId xmlns:p14="http://schemas.microsoft.com/office/powerpoint/2010/main" val="2456168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8A49F153-255F-45B4-805A-CF5C5BED3D22}" type="slidenum">
              <a:rPr lang="en-US" altLang="en-US" smtClean="0">
                <a:solidFill>
                  <a:schemeClr val="tx1"/>
                </a:solidFill>
              </a:rPr>
              <a:pPr/>
              <a:t>31</a:t>
            </a:fld>
            <a:endParaRPr lang="en-US" altLang="en-US" dirty="0">
              <a:solidFill>
                <a:schemeClr val="tx1"/>
              </a:solidFill>
            </a:endParaRPr>
          </a:p>
        </p:txBody>
      </p:sp>
      <p:sp>
        <p:nvSpPr>
          <p:cNvPr id="4" name="Title 1">
            <a:extLst>
              <a:ext uri="{FF2B5EF4-FFF2-40B4-BE49-F238E27FC236}">
                <a16:creationId xmlns:a16="http://schemas.microsoft.com/office/drawing/2014/main" id="{E859B203-47A5-18BB-35DB-6BF3E2A94B84}"/>
              </a:ext>
            </a:extLst>
          </p:cNvPr>
          <p:cNvSpPr txBox="1">
            <a:spLocks/>
          </p:cNvSpPr>
          <p:nvPr/>
        </p:nvSpPr>
        <p:spPr>
          <a:xfrm>
            <a:off x="838200" y="365125"/>
            <a:ext cx="10515600" cy="1325563"/>
          </a:xfrm>
          <a:prstGeom prst="rect">
            <a:avLst/>
          </a:prstGeom>
        </p:spPr>
        <p:txBody>
          <a:bodyPr/>
          <a:lst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kern="0" dirty="0">
                <a:latin typeface="Times New Roman" panose="02020603050405020304" pitchFamily="18" charset="0"/>
                <a:cs typeface="Times New Roman" panose="02020603050405020304" pitchFamily="18" charset="0"/>
              </a:rPr>
              <a:t>REFERENCES</a:t>
            </a:r>
            <a:endParaRPr lang="en-IN" sz="3200" b="1" kern="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B218EA6-B15F-2F2B-7282-AD39E7B55247}"/>
              </a:ext>
            </a:extLst>
          </p:cNvPr>
          <p:cNvSpPr txBox="1">
            <a:spLocks/>
          </p:cNvSpPr>
          <p:nvPr/>
        </p:nvSpPr>
        <p:spPr>
          <a:xfrm>
            <a:off x="838200" y="1248230"/>
            <a:ext cx="10515600" cy="4928734"/>
          </a:xfrm>
          <a:prstGeom prst="rect">
            <a:avLst/>
          </a:prstGeom>
        </p:spPr>
        <p:txBody>
          <a:bodyPr>
            <a:normAutofit fontScale="92500" lnSpcReduction="10000"/>
          </a:bodyPr>
          <a:lst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M. Bala, M. H. Ali, M. S. Satu, K. F. Hasan, and M. A. Moni, ‘‘Efficient machine learning models for early stage detection of autism spectrum disorder,’’Algorithms, vol. 15, no. 5, p. 166, May 2022</a:t>
            </a:r>
            <a:endParaRPr lang="en-IN" sz="18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D. Pietrucci, A. Teofani, M. Milanesi, B. Fosso, L. Putignani, F. Messina, G. Pesole, A. Desideri, And G. Chillemi, ‘‘Machine Learning Data Analysis Highlights The Role Of Parasutterella And Alloprevotella In Autism Spectrum Disorders,’’ Biomedicines, Vol. 10, No. 8, P. 2028, Aug. 2022.</a:t>
            </a:r>
            <a:endParaRPr lang="en-IN" sz="18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F. Z. Subah, K. Deb, P. K. Dhar, and T. Koshiba, ‘‘A deep learning approach to predict autism spectrum disorder using multisite resting-state fMRI,’’ Appl. Sci., vol. 11, no. 8, p. 3636, Apr. 2021.</a:t>
            </a:r>
            <a:endParaRPr lang="en-IN" sz="18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K.-F. Kollias, C. K. Syriopoulou-Delli, P. Sarigiannidis, and G. F. Fragulis, ‘‘The contribution of machine learning and eye-tracking technology in autism spectrum disorder research: A systematic review,’’ Electronics, vol. 10, no. 23,p. 2982, Nov. 2021.</a:t>
            </a:r>
            <a:endParaRPr lang="en-IN" sz="18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 A. Ahmed, E. M. Senan, T. H. Rassem, M. A. H. Ali, H. S. A. Shatnawi, S.M. Alwazer, and M. Alshahrani, ‘‘Eye tracking-based diagnosis and early detection of autism spectrum disorder using machine learning and deep learning techniques,’’ Electronics, vol. 11, no. 4, p. 530, Feb. 2022.</a:t>
            </a:r>
            <a:endParaRPr lang="en-IN" sz="18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IN" sz="1800" kern="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idx="11"/>
          </p:nvPr>
        </p:nvSpPr>
        <p:spPr>
          <a:xfrm>
            <a:off x="3193143" y="6356350"/>
            <a:ext cx="5544457"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577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2438400" y="1306285"/>
            <a:ext cx="7053942" cy="4151085"/>
          </a:xfrm>
        </p:spPr>
        <p:txBody>
          <a:bodyPr/>
          <a:lstStyle/>
          <a:p>
            <a:fld id="{8A49F153-255F-45B4-805A-CF5C5BED3D22}" type="slidenum">
              <a:rPr lang="en-US" altLang="en-US" smtClean="0"/>
              <a:pPr/>
              <a:t>32</a:t>
            </a:fld>
            <a:endParaRPr lang="en-US" altLang="en-US"/>
          </a:p>
        </p:txBody>
      </p:sp>
      <p:sp>
        <p:nvSpPr>
          <p:cNvPr id="4" name="Google Shape;174;p24">
            <a:extLst>
              <a:ext uri="{FF2B5EF4-FFF2-40B4-BE49-F238E27FC236}">
                <a16:creationId xmlns:a16="http://schemas.microsoft.com/office/drawing/2014/main" id="{AA378643-3567-DD9A-55C3-BB5C9DB5260E}"/>
              </a:ext>
            </a:extLst>
          </p:cNvPr>
          <p:cNvSpPr txBox="1">
            <a:spLocks/>
          </p:cNvSpPr>
          <p:nvPr/>
        </p:nvSpPr>
        <p:spPr bwMode="auto">
          <a:xfrm>
            <a:off x="379185" y="371475"/>
            <a:ext cx="11477171"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SzPts val="3200"/>
              <a:buFont typeface="Times New Roman" panose="02020603050405020304" pitchFamily="18" charset="0"/>
              <a:buNone/>
            </a:pPr>
            <a:r>
              <a:rPr lang="en-US" altLang="en-US" sz="6000" kern="0">
                <a:latin typeface="Times New Roman" panose="02020603050405020304" pitchFamily="18" charset="0"/>
                <a:cs typeface="Times New Roman" panose="02020603050405020304" pitchFamily="18" charset="0"/>
                <a:sym typeface="Times New Roman" panose="02020603050405020304" pitchFamily="18" charset="0"/>
              </a:rPr>
              <a:t>THANK YOU</a:t>
            </a:r>
            <a:endParaRPr lang="en-US" altLang="en-US" sz="6000" kern="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Footer Placeholder 2"/>
          <p:cNvSpPr>
            <a:spLocks noGrp="1"/>
          </p:cNvSpPr>
          <p:nvPr>
            <p:ph type="ftr" idx="11"/>
          </p:nvPr>
        </p:nvSpPr>
        <p:spPr>
          <a:xfrm>
            <a:off x="3686629" y="6356350"/>
            <a:ext cx="4862285"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34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Google Shape;110;p16">
            <a:extLst>
              <a:ext uri="{FF2B5EF4-FFF2-40B4-BE49-F238E27FC236}">
                <a16:creationId xmlns:a16="http://schemas.microsoft.com/office/drawing/2014/main" id="{5075E9A2-B549-742C-E1E4-C2C407B694DE}"/>
              </a:ext>
            </a:extLst>
          </p:cNvPr>
          <p:cNvSpPr txBox="1">
            <a:spLocks noGrp="1"/>
          </p:cNvSpPr>
          <p:nvPr>
            <p:ph type="title"/>
          </p:nvPr>
        </p:nvSpPr>
        <p:spPr>
          <a:xfrm>
            <a:off x="609600" y="173038"/>
            <a:ext cx="10972800" cy="538162"/>
          </a:xfrm>
        </p:spPr>
        <p:txBody>
          <a:bodyPr>
            <a:normAutofit fontScale="90000"/>
          </a:bodyPr>
          <a:lstStyle/>
          <a:p>
            <a:pPr algn="l" eaLnBrk="1" hangingPunct="1">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sz="3600" b="1" dirty="0">
                <a:latin typeface="Times New Roman" panose="02020603050405020304" pitchFamily="18" charset="0"/>
                <a:cs typeface="Times New Roman" panose="02020603050405020304" pitchFamily="18" charset="0"/>
                <a:sym typeface="Times New Roman" panose="02020603050405020304" pitchFamily="18" charset="0"/>
              </a:rPr>
              <a:t>ABSTRACT</a:t>
            </a:r>
          </a:p>
        </p:txBody>
      </p:sp>
      <p:sp>
        <p:nvSpPr>
          <p:cNvPr id="4" name="Content Placeholder 2"/>
          <p:cNvSpPr>
            <a:spLocks noGrp="1"/>
          </p:cNvSpPr>
          <p:nvPr>
            <p:ph type="body" idx="4294967295"/>
          </p:nvPr>
        </p:nvSpPr>
        <p:spPr>
          <a:xfrm>
            <a:off x="609599" y="914400"/>
            <a:ext cx="11264901" cy="5308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50000"/>
              </a:lnSpc>
            </a:pPr>
            <a:r>
              <a:rPr lang="en-US" sz="2000" dirty="0">
                <a:latin typeface="Times New Roman" pitchFamily="18" charset="0"/>
                <a:cs typeface="Times New Roman" pitchFamily="18" charset="0"/>
              </a:rPr>
              <a:t>This study introduces a novel and comprehensive framework for predicting the likelihood of Autism Spectrum Disorder (ASD) in children, encompassing a multifaceted approach that incorporates personalized gaming, quizzing, and MRI analysis.</a:t>
            </a:r>
          </a:p>
          <a:p>
            <a:pPr algn="just">
              <a:lnSpc>
                <a:spcPct val="150000"/>
              </a:lnSpc>
            </a:pPr>
            <a:r>
              <a:rPr lang="en-US" sz="2000" dirty="0">
                <a:latin typeface="Times New Roman" pitchFamily="18" charset="0"/>
                <a:cs typeface="Times New Roman" pitchFamily="18" charset="0"/>
              </a:rPr>
              <a:t> The process initiates with participants inputting their details and engaging in specially designed puzzle games aimed at evaluating cognitive abilities and discerning behavioral patterns. </a:t>
            </a:r>
          </a:p>
          <a:p>
            <a:pPr algn="just">
              <a:lnSpc>
                <a:spcPct val="150000"/>
              </a:lnSpc>
            </a:pPr>
            <a:r>
              <a:rPr lang="en-US" sz="2000" dirty="0">
                <a:latin typeface="Times New Roman" pitchFamily="18" charset="0"/>
                <a:cs typeface="Times New Roman" pitchFamily="18" charset="0"/>
              </a:rPr>
              <a:t>Following successful completion, participants progress to a quiz round that specifically targets social interaction and communication skills, providing a more holistic behavioral assessment. </a:t>
            </a:r>
          </a:p>
          <a:p>
            <a:pPr algn="just">
              <a:lnSpc>
                <a:spcPct val="150000"/>
              </a:lnSpc>
            </a:pPr>
            <a:r>
              <a:rPr lang="en-US" sz="2000" dirty="0">
                <a:latin typeface="Times New Roman" pitchFamily="18" charset="0"/>
                <a:cs typeface="Times New Roman" pitchFamily="18" charset="0"/>
              </a:rPr>
              <a:t>Subsequently, the system employs brain MRI images, utilizing the VGG16 network model for analysis, to extract features indicative of ASD pathology. </a:t>
            </a:r>
            <a:endParaRPr lang="en-IN" sz="2000" dirty="0">
              <a:effectLst/>
              <a:latin typeface="Times New Roman" pitchFamily="18" charset="0"/>
              <a:ea typeface="Calibri"/>
              <a:cs typeface="Times New Roman" pitchFamily="18" charset="0"/>
            </a:endParaRPr>
          </a:p>
        </p:txBody>
      </p:sp>
      <p:sp>
        <p:nvSpPr>
          <p:cNvPr id="2" name="Footer Placeholder 1"/>
          <p:cNvSpPr>
            <a:spLocks noGrp="1"/>
          </p:cNvSpPr>
          <p:nvPr>
            <p:ph type="ftr" idx="11"/>
          </p:nvPr>
        </p:nvSpPr>
        <p:spPr>
          <a:xfrm>
            <a:off x="3263900" y="6356350"/>
            <a:ext cx="52070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fld id="{CFF41E80-F787-4B95-AA3C-AD3CF87219A8}" type="slidenum">
              <a:rPr lang="en-US" altLang="en-US" smtClean="0">
                <a:solidFill>
                  <a:schemeClr val="tx1"/>
                </a:solidFill>
              </a:rPr>
              <a:pPr/>
              <a:t>4</a:t>
            </a:fld>
            <a:endParaRPr lang="en-US" alt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Google Shape;117;p17">
            <a:extLst>
              <a:ext uri="{FF2B5EF4-FFF2-40B4-BE49-F238E27FC236}">
                <a16:creationId xmlns:a16="http://schemas.microsoft.com/office/drawing/2014/main" id="{E83AEB15-198B-A632-93FA-0807F8D06BD0}"/>
              </a:ext>
            </a:extLst>
          </p:cNvPr>
          <p:cNvSpPr txBox="1">
            <a:spLocks noGrp="1"/>
          </p:cNvSpPr>
          <p:nvPr>
            <p:ph type="title"/>
          </p:nvPr>
        </p:nvSpPr>
        <p:spPr>
          <a:xfrm>
            <a:off x="609600" y="232229"/>
            <a:ext cx="10972800" cy="720271"/>
          </a:xfrm>
        </p:spPr>
        <p:txBody>
          <a:bodyPr/>
          <a:lstStyle/>
          <a:p>
            <a:pPr algn="l" eaLnBrk="1" hangingPunct="1">
              <a:lnSpc>
                <a:spcPct val="90000"/>
              </a:lnSpc>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                              LITERATURE SURVEY</a:t>
            </a:r>
          </a:p>
        </p:txBody>
      </p:sp>
      <p:sp>
        <p:nvSpPr>
          <p:cNvPr id="17411" name="Google Shape;118;p17">
            <a:extLst>
              <a:ext uri="{FF2B5EF4-FFF2-40B4-BE49-F238E27FC236}">
                <a16:creationId xmlns:a16="http://schemas.microsoft.com/office/drawing/2014/main" id="{731C121C-B6C2-6C2E-EE11-3AD7A905C7A6}"/>
              </a:ext>
            </a:extLst>
          </p:cNvPr>
          <p:cNvSpPr txBox="1">
            <a:spLocks noGrp="1"/>
          </p:cNvSpPr>
          <p:nvPr>
            <p:ph type="body" idx="1"/>
          </p:nvPr>
        </p:nvSpPr>
        <p:spPr>
          <a:xfrm>
            <a:off x="1447800" y="1219200"/>
            <a:ext cx="9159875" cy="5380038"/>
          </a:xfrm>
        </p:spPr>
        <p:txBody>
          <a:bodyPr/>
          <a:lstStyle/>
          <a:p>
            <a:pPr marL="457200" lvl="3" indent="0" eaLnBrk="1" hangingPunct="1">
              <a:lnSpc>
                <a:spcPct val="90000"/>
              </a:lnSpc>
              <a:spcBef>
                <a:spcPct val="0"/>
              </a:spcBef>
              <a:spcAft>
                <a:spcPct val="0"/>
              </a:spcAft>
              <a:buClr>
                <a:srgbClr val="000000"/>
              </a:buClr>
              <a:buSzPts val="2800"/>
              <a:buFont typeface="Arial" panose="020B0604020202020204" pitchFamily="34" charset="0"/>
              <a:buNone/>
            </a:pPr>
            <a:endParaRPr lang="en-US" altLang="en-US" sz="2800">
              <a:latin typeface="Calibri" panose="020F0502020204030204" pitchFamily="34" charset="0"/>
              <a:cs typeface="Calibri" panose="020F0502020204030204" pitchFamily="34" charset="0"/>
              <a:sym typeface="Calibri" panose="020F0502020204030204" pitchFamily="34" charset="0"/>
            </a:endParaRPr>
          </a:p>
          <a:p>
            <a:pPr marL="0" indent="0" eaLnBrk="1" hangingPunct="1">
              <a:lnSpc>
                <a:spcPct val="90000"/>
              </a:lnSpc>
              <a:spcBef>
                <a:spcPts val="1000"/>
              </a:spcBef>
              <a:spcAft>
                <a:spcPct val="0"/>
              </a:spcAft>
              <a:buClr>
                <a:srgbClr val="000000"/>
              </a:buClr>
              <a:buSzPts val="2800"/>
              <a:buFont typeface="Arial" panose="020B0604020202020204" pitchFamily="34" charset="0"/>
              <a:buNone/>
            </a:pPr>
            <a:endParaRPr lang="en-US" altLang="en-US" sz="2800">
              <a:latin typeface="Calibri" panose="020F0502020204030204" pitchFamily="34" charset="0"/>
              <a:cs typeface="Calibri" panose="020F0502020204030204" pitchFamily="34" charset="0"/>
              <a:sym typeface="Calibri" panose="020F0502020204030204" pitchFamily="34" charset="0"/>
            </a:endParaRPr>
          </a:p>
        </p:txBody>
      </p:sp>
      <p:sp>
        <p:nvSpPr>
          <p:cNvPr id="17412" name="Google Shape;119;p17">
            <a:extLst>
              <a:ext uri="{FF2B5EF4-FFF2-40B4-BE49-F238E27FC236}">
                <a16:creationId xmlns:a16="http://schemas.microsoft.com/office/drawing/2014/main" id="{A516D557-D345-8D0E-309F-7776660618F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4924C0-623E-4036-9F59-3529428FD058}" type="slidenum">
              <a:rPr lang="en-US" altLang="en-US" sz="1200" smtClean="0">
                <a:solidFill>
                  <a:schemeClr val="tx1"/>
                </a:solidFill>
                <a:latin typeface="Calibri" panose="020F0502020204030204" pitchFamily="34" charset="0"/>
                <a:cs typeface="Calibri" panose="020F0502020204030204" pitchFamily="34" charset="0"/>
                <a:sym typeface="Calibri" panose="020F0502020204030204" pitchFamily="34" charset="0"/>
              </a:rPr>
              <a:pPr/>
              <a:t>5</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aphicFrame>
        <p:nvGraphicFramePr>
          <p:cNvPr id="120" name="Google Shape;120;p17">
            <a:extLst>
              <a:ext uri="{FF2B5EF4-FFF2-40B4-BE49-F238E27FC236}">
                <a16:creationId xmlns:a16="http://schemas.microsoft.com/office/drawing/2014/main" id="{E27565F7-36D7-051A-5A48-020C65680DCF}"/>
              </a:ext>
            </a:extLst>
          </p:cNvPr>
          <p:cNvGraphicFramePr/>
          <p:nvPr>
            <p:extLst>
              <p:ext uri="{D42A27DB-BD31-4B8C-83A1-F6EECF244321}">
                <p14:modId xmlns:p14="http://schemas.microsoft.com/office/powerpoint/2010/main" val="1276073063"/>
              </p:ext>
            </p:extLst>
          </p:nvPr>
        </p:nvGraphicFramePr>
        <p:xfrm>
          <a:off x="578757" y="1028700"/>
          <a:ext cx="9432472" cy="4988063"/>
        </p:xfrm>
        <a:graphic>
          <a:graphicData uri="http://schemas.openxmlformats.org/drawingml/2006/table">
            <a:tbl>
              <a:tblPr firstRow="1" bandRow="1">
                <a:noFill/>
                <a:tableStyleId>{359496F4-DE71-4F18-AD07-9FDE4E680257}</a:tableStyleId>
              </a:tblPr>
              <a:tblGrid>
                <a:gridCol w="3165929">
                  <a:extLst>
                    <a:ext uri="{9D8B030D-6E8A-4147-A177-3AD203B41FA5}">
                      <a16:colId xmlns:a16="http://schemas.microsoft.com/office/drawing/2014/main" val="20000"/>
                    </a:ext>
                  </a:extLst>
                </a:gridCol>
                <a:gridCol w="1698171">
                  <a:extLst>
                    <a:ext uri="{9D8B030D-6E8A-4147-A177-3AD203B41FA5}">
                      <a16:colId xmlns:a16="http://schemas.microsoft.com/office/drawing/2014/main" val="20001"/>
                    </a:ext>
                  </a:extLst>
                </a:gridCol>
                <a:gridCol w="2177143">
                  <a:extLst>
                    <a:ext uri="{9D8B030D-6E8A-4147-A177-3AD203B41FA5}">
                      <a16:colId xmlns:a16="http://schemas.microsoft.com/office/drawing/2014/main" val="20002"/>
                    </a:ext>
                  </a:extLst>
                </a:gridCol>
                <a:gridCol w="2391229">
                  <a:extLst>
                    <a:ext uri="{9D8B030D-6E8A-4147-A177-3AD203B41FA5}">
                      <a16:colId xmlns:a16="http://schemas.microsoft.com/office/drawing/2014/main" val="20005"/>
                    </a:ext>
                  </a:extLst>
                </a:gridCol>
              </a:tblGrid>
              <a:tr h="863491">
                <a:tc>
                  <a:txBody>
                    <a:bodyPr/>
                    <a:lstStyle/>
                    <a:p>
                      <a:pPr marL="0" marR="0" lvl="0" indent="0" algn="l" rtl="0">
                        <a:spcBef>
                          <a:spcPts val="0"/>
                        </a:spcBef>
                        <a:spcAft>
                          <a:spcPts val="0"/>
                        </a:spcAft>
                        <a:buNone/>
                      </a:pPr>
                      <a:endParaRPr lang="en-US" sz="1600" u="none" strike="noStrike" cap="none"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rPr>
                        <a:t>TITLE OF THE PAPER</a:t>
                      </a:r>
                      <a:endParaRPr sz="1600" dirty="0">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AUTHOR</a:t>
                      </a:r>
                      <a:endParaRPr sz="1600" dirty="0">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ctr"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METHODOLOGY USED</a:t>
                      </a:r>
                    </a:p>
                  </a:txBody>
                  <a:tcPr marL="91446" marR="91446" marT="45708" marB="45708"/>
                </a:tc>
                <a:tc>
                  <a:txBody>
                    <a:bodyPr/>
                    <a:lstStyle/>
                    <a:p>
                      <a:pPr marL="0" marR="0" lvl="0" indent="0" algn="ctr" rtl="0">
                        <a:lnSpc>
                          <a:spcPct val="250000"/>
                        </a:lnSpc>
                        <a:spcBef>
                          <a:spcPts val="0"/>
                        </a:spcBef>
                        <a:spcAft>
                          <a:spcPts val="0"/>
                        </a:spcAft>
                        <a:buNone/>
                      </a:pPr>
                      <a:r>
                        <a:rPr lang="en-IN" sz="1600" dirty="0">
                          <a:latin typeface="Times New Roman" panose="02020603050405020304" pitchFamily="18" charset="0"/>
                          <a:cs typeface="Times New Roman" panose="02020603050405020304" pitchFamily="18" charset="0"/>
                        </a:rPr>
                        <a:t>DRAWBACK</a:t>
                      </a:r>
                      <a:endParaRPr sz="1600" dirty="0">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0"/>
                  </a:ext>
                </a:extLst>
              </a:tr>
              <a:tr h="1117708">
                <a:tc>
                  <a:txBody>
                    <a:bodyPr/>
                    <a:lstStyle/>
                    <a:p>
                      <a:pPr marL="0" marR="0" lvl="0" indent="0" algn="just"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Hybrid deep transfer learning-based early diagnosis of autism spectrum disorder using scalogram representation of electroencephalography  signals</a:t>
                      </a:r>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Farhad Abedinzade</a:t>
                      </a:r>
                    </a:p>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Torghabehel at.</a:t>
                      </a:r>
                      <a:endParaRPr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Deep learning model combines CNN and LSTM</a:t>
                      </a:r>
                      <a:endParaRPr sz="1400" b="1" dirty="0">
                        <a:solidFill>
                          <a:schemeClr val="tx1">
                            <a:lumMod val="95000"/>
                            <a:lumOff val="5000"/>
                          </a:schemeClr>
                        </a:solidFill>
                        <a:latin typeface="Times New Roman" pitchFamily="18" charset="0"/>
                        <a:cs typeface="Times New Roman" pitchFamily="18" charset="0"/>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Relatively small dataset size</a:t>
                      </a:r>
                      <a:endParaRPr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1"/>
                  </a:ext>
                </a:extLst>
              </a:tr>
              <a:tr h="1604549">
                <a:tc>
                  <a:txBody>
                    <a:bodyPr/>
                    <a:lstStyle/>
                    <a:p>
                      <a:pPr algn="just"/>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ASDC-Net: Optimized Convolutionl Neural Network-Based Automatic Autism Spectrum Disorder Classification Using rsfMRI Data</a:t>
                      </a:r>
                      <a:endParaRPr lang="en-US" sz="1400" b="0" i="0" u="none" strike="noStrike" cap="none" dirty="0">
                        <a:solidFill>
                          <a:schemeClr val="tx1">
                            <a:lumMod val="95000"/>
                            <a:lumOff val="5000"/>
                          </a:schemeClr>
                        </a:solidFill>
                        <a:effectLst/>
                        <a:latin typeface="Times New Roman" panose="02020603050405020304" pitchFamily="18" charset="0"/>
                        <a:ea typeface="Calibri"/>
                        <a:cs typeface="Times New Roman" panose="02020603050405020304" pitchFamily="18" charset="0"/>
                        <a:sym typeface="Arial"/>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Anjali Chandra el at.</a:t>
                      </a:r>
                      <a:endParaRPr sz="1400" b="0" u="none" dirty="0">
                        <a:solidFill>
                          <a:schemeClr val="tx1"/>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Autism Spectrum Disorder Clinical Diagnosis Network."</a:t>
                      </a:r>
                      <a:endParaRPr sz="1400" dirty="0">
                        <a:solidFill>
                          <a:schemeClr val="tx1">
                            <a:lumMod val="95000"/>
                            <a:lumOff val="5000"/>
                          </a:schemeClr>
                        </a:solidFill>
                        <a:latin typeface="Times New Roman" pitchFamily="18" charset="0"/>
                        <a:cs typeface="Times New Roman" pitchFamily="18" charset="0"/>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SDC-Net approach is the lack of external validation</a:t>
                      </a:r>
                      <a:r>
                        <a:rPr lang="en-US" sz="1400" b="0" i="0" u="none" strike="noStrike" cap="none" baseline="0" dirty="0">
                          <a:solidFill>
                            <a:schemeClr val="dk1"/>
                          </a:solidFill>
                          <a:effectLst/>
                          <a:latin typeface="Times New Roman" panose="02020603050405020304" pitchFamily="18" charset="0"/>
                          <a:ea typeface="Calibri"/>
                          <a:cs typeface="Times New Roman" panose="02020603050405020304" pitchFamily="18" charset="0"/>
                          <a:sym typeface="Arial"/>
                        </a:rPr>
                        <a:t> </a:t>
                      </a: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on independent datasets beyond the ABIDE dataset</a:t>
                      </a:r>
                      <a:endParaRPr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2"/>
                  </a:ext>
                </a:extLst>
              </a:tr>
              <a:tr h="1402315">
                <a:tc>
                  <a:txBody>
                    <a:bodyPr/>
                    <a:lstStyle/>
                    <a:p>
                      <a:pPr algn="just"/>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Cognitive Behavior: Identification of Autism Disorder in Individuals Based on EEG Signal Using Neural Network </a:t>
                      </a:r>
                      <a:r>
                        <a:rPr lang="en-US" sz="14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Network</a:t>
                      </a: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Methods</a:t>
                      </a: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Ranjani. Metal. </a:t>
                      </a:r>
                      <a:endParaRPr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Deep Learning (DL) models, including LSTM, CNN, and MLP</a:t>
                      </a:r>
                      <a:endParaRPr sz="1400" dirty="0">
                        <a:solidFill>
                          <a:schemeClr val="tx1">
                            <a:lumMod val="95000"/>
                            <a:lumOff val="5000"/>
                          </a:schemeClr>
                        </a:solidFill>
                        <a:latin typeface="Times New Roman" pitchFamily="18" charset="0"/>
                        <a:cs typeface="Times New Roman" pitchFamily="18" charset="0"/>
                      </a:endParaRPr>
                    </a:p>
                  </a:txBody>
                  <a:tcPr marL="91446" marR="91446" marT="45708" marB="45708"/>
                </a:tc>
                <a:tc>
                  <a:txBody>
                    <a:bodyPr/>
                    <a:lstStyle/>
                    <a:p>
                      <a:pPr marL="0" marR="0" lvl="0" indent="0" algn="just"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Limited explanation or exploration of potential confounding factors or biases in the EEG data collection process</a:t>
                      </a:r>
                      <a:endParaRPr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3"/>
                  </a:ext>
                </a:extLst>
              </a:tr>
            </a:tbl>
          </a:graphicData>
        </a:graphic>
      </p:graphicFrame>
      <p:sp>
        <p:nvSpPr>
          <p:cNvPr id="2" name="Footer Placeholder 1"/>
          <p:cNvSpPr>
            <a:spLocks noGrp="1"/>
          </p:cNvSpPr>
          <p:nvPr>
            <p:ph type="ftr" idx="11"/>
          </p:nvPr>
        </p:nvSpPr>
        <p:spPr>
          <a:xfrm>
            <a:off x="3492500" y="6356350"/>
            <a:ext cx="49530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graphicFrame>
        <p:nvGraphicFramePr>
          <p:cNvPr id="3" name="Table 2"/>
          <p:cNvGraphicFramePr>
            <a:graphicFrameLocks noGrp="1"/>
          </p:cNvGraphicFramePr>
          <p:nvPr>
            <p:extLst>
              <p:ext uri="{D42A27DB-BD31-4B8C-83A1-F6EECF244321}">
                <p14:modId xmlns:p14="http://schemas.microsoft.com/office/powerpoint/2010/main" val="3380863297"/>
              </p:ext>
            </p:extLst>
          </p:nvPr>
        </p:nvGraphicFramePr>
        <p:xfrm>
          <a:off x="10011229" y="1028699"/>
          <a:ext cx="1670958" cy="4988064"/>
        </p:xfrm>
        <a:graphic>
          <a:graphicData uri="http://schemas.openxmlformats.org/drawingml/2006/table">
            <a:tbl>
              <a:tblPr firstRow="1" bandRow="1">
                <a:noFill/>
                <a:tableStyleId>{359496F4-DE71-4F18-AD07-9FDE4E680257}</a:tableStyleId>
              </a:tblPr>
              <a:tblGrid>
                <a:gridCol w="1670958">
                  <a:extLst>
                    <a:ext uri="{9D8B030D-6E8A-4147-A177-3AD203B41FA5}">
                      <a16:colId xmlns:a16="http://schemas.microsoft.com/office/drawing/2014/main" val="20000"/>
                    </a:ext>
                  </a:extLst>
                </a:gridCol>
              </a:tblGrid>
              <a:tr h="850439">
                <a:tc>
                  <a:txBody>
                    <a:bodyPr/>
                    <a:lstStyle/>
                    <a:p>
                      <a:pPr marL="0" marR="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YEAR OF PUBLICATION</a:t>
                      </a:r>
                      <a:endParaRPr sz="1600" dirty="0">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0"/>
                  </a:ext>
                </a:extLst>
              </a:tr>
              <a:tr h="1100813">
                <a:tc>
                  <a:txBody>
                    <a:bodyPr/>
                    <a:lstStyle/>
                    <a:p>
                      <a:pPr marL="0" marR="0" lvl="0" indent="0" algn="ctr" rtl="0">
                        <a:lnSpc>
                          <a:spcPct val="300000"/>
                        </a:lnSpc>
                        <a:spcBef>
                          <a:spcPts val="0"/>
                        </a:spcBef>
                        <a:spcAft>
                          <a:spcPts val="0"/>
                        </a:spcAft>
                        <a:buNone/>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2024</a:t>
                      </a:r>
                      <a:endParaRPr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1"/>
                  </a:ext>
                </a:extLst>
              </a:tr>
              <a:tr h="1655695">
                <a:tc>
                  <a:txBody>
                    <a:bodyPr/>
                    <a:lstStyle/>
                    <a:p>
                      <a:pPr marL="0" marR="0" lvl="0" indent="0" algn="ctr" rtl="0">
                        <a:lnSpc>
                          <a:spcPct val="300000"/>
                        </a:lnSpc>
                        <a:spcBef>
                          <a:spcPts val="0"/>
                        </a:spcBef>
                        <a:spcAft>
                          <a:spcPts val="0"/>
                        </a:spcAft>
                        <a:buNone/>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2023</a:t>
                      </a:r>
                      <a:endParaRPr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2"/>
                  </a:ext>
                </a:extLst>
              </a:tr>
              <a:tr h="1381117">
                <a:tc>
                  <a:txBody>
                    <a:bodyPr/>
                    <a:lstStyle/>
                    <a:p>
                      <a:pPr marL="0" marR="0" lvl="0" indent="0" algn="ctr" rtl="0">
                        <a:lnSpc>
                          <a:spcPct val="300000"/>
                        </a:lnSpc>
                        <a:spcBef>
                          <a:spcPts val="0"/>
                        </a:spcBef>
                        <a:spcAft>
                          <a:spcPts val="0"/>
                        </a:spcAft>
                        <a:buNone/>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2023</a:t>
                      </a:r>
                      <a:endParaRPr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5" y="289152"/>
            <a:ext cx="10972800" cy="644655"/>
          </a:xfrm>
        </p:spPr>
        <p:txBody>
          <a:bodyPr>
            <a:normAutofit/>
          </a:bodyPr>
          <a:lstStyle/>
          <a:p>
            <a:r>
              <a:rPr lang="en-IN" sz="3400" b="1" dirty="0">
                <a:latin typeface="Times New Roman" panose="02020603050405020304" pitchFamily="18" charset="0"/>
                <a:cs typeface="Times New Roman" panose="02020603050405020304" pitchFamily="18" charset="0"/>
              </a:rPr>
              <a:t>LITERATURE SURVEY</a:t>
            </a:r>
          </a:p>
        </p:txBody>
      </p:sp>
      <p:sp>
        <p:nvSpPr>
          <p:cNvPr id="4" name="Footer Placeholder 3"/>
          <p:cNvSpPr>
            <a:spLocks noGrp="1"/>
          </p:cNvSpPr>
          <p:nvPr>
            <p:ph type="ftr" idx="11"/>
          </p:nvPr>
        </p:nvSpPr>
        <p:spPr>
          <a:xfrm>
            <a:off x="3439886" y="6379897"/>
            <a:ext cx="5109029"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a:xfrm>
            <a:off x="8752115" y="6385379"/>
            <a:ext cx="2844800" cy="365125"/>
          </a:xfrm>
        </p:spPr>
        <p:txBody>
          <a:bodyPr/>
          <a:lstStyle/>
          <a:p>
            <a:fld id="{2854689B-0725-4BFF-875E-0BDD9C5B70D2}" type="slidenum">
              <a:rPr lang="en-US" altLang="en-US" smtClean="0">
                <a:solidFill>
                  <a:schemeClr val="tx1"/>
                </a:solidFill>
              </a:rPr>
              <a:pPr/>
              <a:t>6</a:t>
            </a:fld>
            <a:endParaRPr lang="en-US" altLang="en-US" dirty="0">
              <a:solidFill>
                <a:schemeClr val="tx1"/>
              </a:solidFill>
            </a:endParaRPr>
          </a:p>
        </p:txBody>
      </p:sp>
      <p:graphicFrame>
        <p:nvGraphicFramePr>
          <p:cNvPr id="6" name="Google Shape;120;p17">
            <a:extLst>
              <a:ext uri="{FF2B5EF4-FFF2-40B4-BE49-F238E27FC236}">
                <a16:creationId xmlns:a16="http://schemas.microsoft.com/office/drawing/2014/main" id="{E27565F7-36D7-051A-5A48-020C65680DCF}"/>
              </a:ext>
            </a:extLst>
          </p:cNvPr>
          <p:cNvGraphicFramePr/>
          <p:nvPr>
            <p:extLst>
              <p:ext uri="{D42A27DB-BD31-4B8C-83A1-F6EECF244321}">
                <p14:modId xmlns:p14="http://schemas.microsoft.com/office/powerpoint/2010/main" val="2953620263"/>
              </p:ext>
            </p:extLst>
          </p:nvPr>
        </p:nvGraphicFramePr>
        <p:xfrm>
          <a:off x="420914" y="1287417"/>
          <a:ext cx="9604830" cy="3561252"/>
        </p:xfrm>
        <a:graphic>
          <a:graphicData uri="http://schemas.openxmlformats.org/drawingml/2006/table">
            <a:tbl>
              <a:tblPr firstRow="1" bandRow="1">
                <a:noFill/>
                <a:tableStyleId>{359496F4-DE71-4F18-AD07-9FDE4E680257}</a:tableStyleId>
              </a:tblPr>
              <a:tblGrid>
                <a:gridCol w="3223779">
                  <a:extLst>
                    <a:ext uri="{9D8B030D-6E8A-4147-A177-3AD203B41FA5}">
                      <a16:colId xmlns:a16="http://schemas.microsoft.com/office/drawing/2014/main" val="20000"/>
                    </a:ext>
                  </a:extLst>
                </a:gridCol>
                <a:gridCol w="1729201">
                  <a:extLst>
                    <a:ext uri="{9D8B030D-6E8A-4147-A177-3AD203B41FA5}">
                      <a16:colId xmlns:a16="http://schemas.microsoft.com/office/drawing/2014/main" val="20001"/>
                    </a:ext>
                  </a:extLst>
                </a:gridCol>
                <a:gridCol w="2216926">
                  <a:extLst>
                    <a:ext uri="{9D8B030D-6E8A-4147-A177-3AD203B41FA5}">
                      <a16:colId xmlns:a16="http://schemas.microsoft.com/office/drawing/2014/main" val="20002"/>
                    </a:ext>
                  </a:extLst>
                </a:gridCol>
                <a:gridCol w="2434924">
                  <a:extLst>
                    <a:ext uri="{9D8B030D-6E8A-4147-A177-3AD203B41FA5}">
                      <a16:colId xmlns:a16="http://schemas.microsoft.com/office/drawing/2014/main" val="20005"/>
                    </a:ext>
                  </a:extLst>
                </a:gridCol>
              </a:tblGrid>
              <a:tr h="729038">
                <a:tc>
                  <a:txBody>
                    <a:bodyPr/>
                    <a:lstStyle/>
                    <a:p>
                      <a:pPr marL="0" marR="0" lvl="0" indent="0" algn="l" rtl="0">
                        <a:spcBef>
                          <a:spcPts val="0"/>
                        </a:spcBef>
                        <a:spcAft>
                          <a:spcPts val="0"/>
                        </a:spcAft>
                        <a:buNone/>
                      </a:pPr>
                      <a:endParaRPr lang="en-US" sz="1600" u="none" strike="noStrike" cap="none"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rPr>
                        <a:t>TITLE OF THE PAPER</a:t>
                      </a:r>
                      <a:endParaRPr sz="1600" dirty="0">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AUTHOR</a:t>
                      </a:r>
                      <a:endParaRPr sz="1600" dirty="0">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ctr"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METHODOLOGY USED</a:t>
                      </a:r>
                    </a:p>
                  </a:txBody>
                  <a:tcPr marL="91446" marR="91446" marT="45708" marB="45708"/>
                </a:tc>
                <a:tc>
                  <a:txBody>
                    <a:bodyPr/>
                    <a:lstStyle/>
                    <a:p>
                      <a:pPr marL="0" marR="0" lvl="0" indent="0" algn="ctr" rtl="0">
                        <a:lnSpc>
                          <a:spcPct val="250000"/>
                        </a:lnSpc>
                        <a:spcBef>
                          <a:spcPts val="0"/>
                        </a:spcBef>
                        <a:spcAft>
                          <a:spcPts val="0"/>
                        </a:spcAft>
                        <a:buNone/>
                      </a:pPr>
                      <a:r>
                        <a:rPr lang="en-IN" sz="1600" dirty="0">
                          <a:latin typeface="Times New Roman" panose="02020603050405020304" pitchFamily="18" charset="0"/>
                          <a:cs typeface="Times New Roman" panose="02020603050405020304" pitchFamily="18" charset="0"/>
                        </a:rPr>
                        <a:t>DRAWBACK</a:t>
                      </a:r>
                      <a:endParaRPr sz="1600" dirty="0">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0"/>
                  </a:ext>
                </a:extLst>
              </a:tr>
              <a:tr h="1124301">
                <a:tc>
                  <a:txBody>
                    <a:bodyPr/>
                    <a:lstStyle/>
                    <a:p>
                      <a:pPr marL="0" marR="0" lvl="0" indent="0" algn="just" rtl="0">
                        <a:lnSpc>
                          <a:spcPct val="100000"/>
                        </a:lnSpc>
                        <a:spcBef>
                          <a:spcPts val="0"/>
                        </a:spcBef>
                        <a:spcAft>
                          <a:spcPts val="0"/>
                        </a:spcAft>
                        <a:buClr>
                          <a:schemeClr val="dk1"/>
                        </a:buClr>
                        <a:buSzPts val="1800"/>
                        <a:buFont typeface="Calibri"/>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The diagnosis of ASD using multiple machine learning techniques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spcBef>
                          <a:spcPts val="0"/>
                        </a:spcBef>
                        <a:spcAft>
                          <a:spcPts val="0"/>
                        </a:spcAft>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Chandan Jyoti Kumar etal. </a:t>
                      </a:r>
                      <a:endParaRPr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spcBef>
                          <a:spcPts val="0"/>
                        </a:spcBef>
                        <a:spcAft>
                          <a:spcPts val="0"/>
                        </a:spcAft>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Machine</a:t>
                      </a:r>
                      <a:r>
                        <a:rPr lang="en-US" sz="1600" b="0" i="0" u="none" strike="noStrike" cap="none" baseline="0" dirty="0">
                          <a:solidFill>
                            <a:schemeClr val="dk1"/>
                          </a:solidFill>
                          <a:effectLst/>
                          <a:latin typeface="Times New Roman" panose="02020603050405020304" pitchFamily="18" charset="0"/>
                          <a:ea typeface="Calibri"/>
                          <a:cs typeface="Times New Roman" panose="02020603050405020304" pitchFamily="18" charset="0"/>
                          <a:sym typeface="Arial"/>
                        </a:rPr>
                        <a:t> </a:t>
                      </a: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learning techniques</a:t>
                      </a:r>
                      <a:endParaRPr sz="1600" b="1" dirty="0">
                        <a:solidFill>
                          <a:schemeClr val="tx1">
                            <a:lumMod val="95000"/>
                            <a:lumOff val="5000"/>
                          </a:schemeClr>
                        </a:solidFill>
                        <a:latin typeface="Times New Roman" pitchFamily="18" charset="0"/>
                        <a:cs typeface="Times New Roman" pitchFamily="18" charset="0"/>
                      </a:endParaRPr>
                    </a:p>
                  </a:txBody>
                  <a:tcPr marL="91446" marR="91446" marT="45708" marB="45708"/>
                </a:tc>
                <a:tc>
                  <a:txBody>
                    <a:bodyPr/>
                    <a:lstStyle/>
                    <a:p>
                      <a:pPr marL="0" marR="0" lvl="0" indent="0" algn="just" rtl="0">
                        <a:spcBef>
                          <a:spcPts val="0"/>
                        </a:spcBef>
                        <a:spcAft>
                          <a:spcPts val="0"/>
                        </a:spcAft>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Potential overfitting of the machine learning models to the dataset</a:t>
                      </a:r>
                      <a:endParaRPr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1"/>
                  </a:ext>
                </a:extLst>
              </a:tr>
              <a:tr h="1614015">
                <a:tc>
                  <a:txBody>
                    <a:bodyPr/>
                    <a:lstStyle/>
                    <a:p>
                      <a:pPr algn="just"/>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Machine Learning Data Analysis Highlights the Role of Parasutterella and All oprevotella in Autism Spectrum Disorders</a:t>
                      </a:r>
                    </a:p>
                  </a:txBody>
                  <a:tcPr marL="91446" marR="91446" marT="45708" marB="45708"/>
                </a:tc>
                <a:tc>
                  <a:txBody>
                    <a:bodyPr/>
                    <a:lstStyle/>
                    <a:p>
                      <a:pPr marL="0" marR="0" lvl="0" indent="0" algn="just" rtl="0">
                        <a:spcBef>
                          <a:spcPts val="0"/>
                        </a:spcBef>
                        <a:spcAft>
                          <a:spcPts val="0"/>
                        </a:spcAft>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Daniele Pietruccial. </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tc>
                  <a:txBody>
                    <a:bodyPr/>
                    <a:lstStyle/>
                    <a:p>
                      <a:pPr marL="0" marR="0" lvl="0" indent="0" algn="just" rtl="0">
                        <a:lnSpc>
                          <a:spcPct val="100000"/>
                        </a:lnSpc>
                        <a:spcBef>
                          <a:spcPts val="0"/>
                        </a:spcBef>
                        <a:spcAft>
                          <a:spcPts val="0"/>
                        </a:spcAft>
                        <a:buClr>
                          <a:schemeClr val="dk1"/>
                        </a:buClr>
                        <a:buSzPts val="1800"/>
                        <a:buFont typeface="Calibri"/>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Fecal sample sequencing and machine learning analysis.</a:t>
                      </a:r>
                      <a:endParaRPr lang="en-US" sz="1600" dirty="0">
                        <a:solidFill>
                          <a:schemeClr val="tx1">
                            <a:lumMod val="95000"/>
                            <a:lumOff val="5000"/>
                          </a:schemeClr>
                        </a:solidFill>
                        <a:latin typeface="Times New Roman" pitchFamily="18" charset="0"/>
                        <a:cs typeface="Times New Roman" pitchFamily="18" charset="0"/>
                      </a:endParaRPr>
                    </a:p>
                  </a:txBody>
                  <a:tcPr marL="91446" marR="91446" marT="45708" marB="45708"/>
                </a:tc>
                <a:tc>
                  <a:txBody>
                    <a:bodyPr/>
                    <a:lstStyle/>
                    <a:p>
                      <a:pPr marL="0" marR="0" lvl="0" indent="0" algn="just" rtl="0">
                        <a:spcBef>
                          <a:spcPts val="0"/>
                        </a:spcBef>
                        <a:spcAft>
                          <a:spcPts val="0"/>
                        </a:spcAft>
                        <a:buNone/>
                      </a:pPr>
                      <a:r>
                        <a:rPr lang="en-US" sz="16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Introduced by combining data from different projects, which may lead to inconsistencies or inaccuracies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95578350"/>
              </p:ext>
            </p:extLst>
          </p:nvPr>
        </p:nvGraphicFramePr>
        <p:xfrm>
          <a:off x="10025744" y="1262743"/>
          <a:ext cx="1670958" cy="3614057"/>
        </p:xfrm>
        <a:graphic>
          <a:graphicData uri="http://schemas.openxmlformats.org/drawingml/2006/table">
            <a:tbl>
              <a:tblPr firstRow="1" bandRow="1">
                <a:noFill/>
                <a:tableStyleId>{359496F4-DE71-4F18-AD07-9FDE4E680257}</a:tableStyleId>
              </a:tblPr>
              <a:tblGrid>
                <a:gridCol w="1670958">
                  <a:extLst>
                    <a:ext uri="{9D8B030D-6E8A-4147-A177-3AD203B41FA5}">
                      <a16:colId xmlns:a16="http://schemas.microsoft.com/office/drawing/2014/main" val="20000"/>
                    </a:ext>
                  </a:extLst>
                </a:gridCol>
              </a:tblGrid>
              <a:tr h="856343">
                <a:tc>
                  <a:txBody>
                    <a:bodyPr/>
                    <a:lstStyle/>
                    <a:p>
                      <a:pPr marL="0" marR="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YEAR OF PUBLICATION</a:t>
                      </a:r>
                      <a:endParaRPr sz="1600" dirty="0">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0"/>
                  </a:ext>
                </a:extLst>
              </a:tr>
              <a:tr h="1043340">
                <a:tc>
                  <a:txBody>
                    <a:bodyPr/>
                    <a:lstStyle/>
                    <a:p>
                      <a:pPr marL="0" marR="0" lvl="0" indent="0" algn="ctr" rtl="0">
                        <a:lnSpc>
                          <a:spcPct val="300000"/>
                        </a:lnSpc>
                        <a:spcBef>
                          <a:spcPts val="0"/>
                        </a:spcBef>
                        <a:spcAft>
                          <a:spcPts val="0"/>
                        </a:spcAft>
                        <a:buNone/>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2022</a:t>
                      </a:r>
                      <a:endParaRPr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1"/>
                  </a:ext>
                </a:extLst>
              </a:tr>
              <a:tr h="1714374">
                <a:tc>
                  <a:txBody>
                    <a:bodyPr/>
                    <a:lstStyle/>
                    <a:p>
                      <a:pPr marL="0" marR="0" lvl="0" indent="0" algn="ctr" defTabSz="914400" rtl="0" eaLnBrk="1" fontAlgn="auto" latinLnBrk="0" hangingPunct="1">
                        <a:lnSpc>
                          <a:spcPct val="300000"/>
                        </a:lnSpc>
                        <a:spcBef>
                          <a:spcPts val="0"/>
                        </a:spcBef>
                        <a:spcAft>
                          <a:spcPts val="0"/>
                        </a:spcAft>
                        <a:buClr>
                          <a:srgbClr val="000000"/>
                        </a:buClr>
                        <a:buSzTx/>
                        <a:buFont typeface="Arial"/>
                        <a:buNone/>
                        <a:tabLst/>
                        <a:defRPr/>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2021</a:t>
                      </a:r>
                      <a:endParaRPr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marL="91446" marR="91446" marT="45708" marB="45708"/>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038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Google Shape;126;p18">
            <a:extLst>
              <a:ext uri="{FF2B5EF4-FFF2-40B4-BE49-F238E27FC236}">
                <a16:creationId xmlns:a16="http://schemas.microsoft.com/office/drawing/2014/main" id="{94ECE67A-3FD7-8F7B-3BF4-EBAD1D960AEE}"/>
              </a:ext>
            </a:extLst>
          </p:cNvPr>
          <p:cNvSpPr txBox="1">
            <a:spLocks noGrp="1"/>
          </p:cNvSpPr>
          <p:nvPr>
            <p:ph type="title"/>
          </p:nvPr>
        </p:nvSpPr>
        <p:spPr>
          <a:xfrm>
            <a:off x="800100" y="406400"/>
            <a:ext cx="10782300" cy="624114"/>
          </a:xfrm>
        </p:spPr>
        <p:txBody>
          <a:bodyPr>
            <a:normAutofit/>
          </a:bodyPr>
          <a:lstStyle/>
          <a:p>
            <a:pPr algn="l" eaLnBrk="1" hangingPunct="1">
              <a:lnSpc>
                <a:spcPct val="90000"/>
              </a:lnSpc>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                               EXISTING SYSTEM</a:t>
            </a:r>
          </a:p>
        </p:txBody>
      </p:sp>
      <p:sp>
        <p:nvSpPr>
          <p:cNvPr id="127" name="Google Shape;127;p18">
            <a:extLst>
              <a:ext uri="{FF2B5EF4-FFF2-40B4-BE49-F238E27FC236}">
                <a16:creationId xmlns:a16="http://schemas.microsoft.com/office/drawing/2014/main" id="{276B2AA1-21D6-38B4-2496-C8549917A0AF}"/>
              </a:ext>
            </a:extLst>
          </p:cNvPr>
          <p:cNvSpPr txBox="1">
            <a:spLocks noGrp="1"/>
          </p:cNvSpPr>
          <p:nvPr>
            <p:ph type="body" idx="1"/>
          </p:nvPr>
        </p:nvSpPr>
        <p:spPr>
          <a:xfrm>
            <a:off x="362857" y="1030514"/>
            <a:ext cx="11422743" cy="4949371"/>
          </a:xfrm>
        </p:spPr>
        <p:txBody>
          <a:bodyPr>
            <a:noAutofit/>
          </a:bodyPr>
          <a:lstStyle/>
          <a:p>
            <a:pPr algn="just">
              <a:lnSpc>
                <a:spcPct val="150000"/>
              </a:lnSpc>
            </a:pPr>
            <a:r>
              <a:rPr lang="en-US" sz="2300" b="1" dirty="0">
                <a:latin typeface="Times New Roman" pitchFamily="18" charset="0"/>
                <a:cs typeface="Times New Roman" pitchFamily="18" charset="0"/>
              </a:rPr>
              <a:t>Autism Detection in Early Childhood (ADEC):</a:t>
            </a:r>
            <a:r>
              <a:rPr lang="en-US" sz="2300" dirty="0">
                <a:latin typeface="Times New Roman" pitchFamily="18" charset="0"/>
                <a:cs typeface="Times New Roman" pitchFamily="18" charset="0"/>
              </a:rPr>
              <a:t>Detects ASD signs in infants through eye-tracking during natural interactions, but faces challenges in data availability and generalization.</a:t>
            </a:r>
          </a:p>
          <a:p>
            <a:pPr algn="just">
              <a:lnSpc>
                <a:spcPct val="150000"/>
              </a:lnSpc>
            </a:pPr>
            <a:r>
              <a:rPr lang="en-US" sz="2300" b="1" dirty="0">
                <a:latin typeface="Times New Roman" pitchFamily="18" charset="0"/>
                <a:cs typeface="Times New Roman" pitchFamily="18" charset="0"/>
              </a:rPr>
              <a:t>Early Autism Detection and Intervention (EADI):</a:t>
            </a:r>
            <a:r>
              <a:rPr lang="en-US" sz="2300" dirty="0">
                <a:latin typeface="Times New Roman" pitchFamily="18" charset="0"/>
                <a:cs typeface="Times New Roman" pitchFamily="18" charset="0"/>
              </a:rPr>
              <a:t>Analyzes infant vocalizations for ASD risk, yet lacks specificity and raises ethical concerns regarding privacy.</a:t>
            </a:r>
          </a:p>
          <a:p>
            <a:pPr algn="just">
              <a:lnSpc>
                <a:spcPct val="150000"/>
              </a:lnSpc>
            </a:pPr>
            <a:r>
              <a:rPr lang="en-US" sz="2300" b="1" dirty="0">
                <a:latin typeface="Times New Roman" pitchFamily="18" charset="0"/>
                <a:cs typeface="Times New Roman" pitchFamily="18" charset="0"/>
              </a:rPr>
              <a:t>Multimodal Screening for Autism Risk (MSIAR):</a:t>
            </a:r>
            <a:r>
              <a:rPr lang="en-US" sz="2300" dirty="0">
                <a:latin typeface="Times New Roman" pitchFamily="18" charset="0"/>
                <a:cs typeface="Times New Roman" pitchFamily="18" charset="0"/>
              </a:rPr>
              <a:t>Integrates multiple data sources to assess ASD risk in children, yet requires extensive resources and faces overfitting risks.</a:t>
            </a:r>
          </a:p>
          <a:p>
            <a:pPr algn="just">
              <a:lnSpc>
                <a:spcPct val="150000"/>
              </a:lnSpc>
            </a:pPr>
            <a:r>
              <a:rPr lang="en-US" sz="2300" b="1" dirty="0">
                <a:latin typeface="Times New Roman" pitchFamily="18" charset="0"/>
                <a:cs typeface="Times New Roman" pitchFamily="18" charset="0"/>
              </a:rPr>
              <a:t>Brain Imaging-based Approaches: </a:t>
            </a:r>
            <a:r>
              <a:rPr lang="en-US" sz="2300" dirty="0">
                <a:latin typeface="Times New Roman" pitchFamily="18" charset="0"/>
                <a:cs typeface="Times New Roman" pitchFamily="18" charset="0"/>
              </a:rPr>
              <a:t>Utilizes MRI scans to detect neuroanatomical differences in ASD, but faces accessibility issues and complexity in interpretation.</a:t>
            </a:r>
            <a:endParaRPr sz="23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8436" name="Google Shape;128;p18">
            <a:extLst>
              <a:ext uri="{FF2B5EF4-FFF2-40B4-BE49-F238E27FC236}">
                <a16:creationId xmlns:a16="http://schemas.microsoft.com/office/drawing/2014/main" id="{4EEC63D2-9ED8-67A8-5570-0403B477DE6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2D6CFA0-3FC9-4FD2-9FB9-4627DE6DA623}" type="slidenum">
              <a:rPr lang="en-US" altLang="en-US" sz="1200" smtClean="0">
                <a:solidFill>
                  <a:schemeClr val="tx1"/>
                </a:solidFill>
                <a:latin typeface="Calibri" panose="020F0502020204030204" pitchFamily="34" charset="0"/>
                <a:cs typeface="Calibri" panose="020F0502020204030204" pitchFamily="34" charset="0"/>
                <a:sym typeface="Calibri" panose="020F0502020204030204" pitchFamily="34" charset="0"/>
              </a:rPr>
              <a:pPr/>
              <a:t>7</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1"/>
          </p:nvPr>
        </p:nvSpPr>
        <p:spPr>
          <a:xfrm>
            <a:off x="3327400" y="6356350"/>
            <a:ext cx="5245100" cy="365125"/>
          </a:xfrm>
        </p:spPr>
        <p:txBody>
          <a:bodyPr/>
          <a:lstStyle/>
          <a:p>
            <a:pPr>
              <a:defRPr/>
            </a:pPr>
            <a:r>
              <a:rPr lang="en-US" dirty="0">
                <a:solidFill>
                  <a:schemeClr val="tx1"/>
                </a:solidFill>
                <a:latin typeface="Times New Roman" panose="02020603050405020304" pitchFamily="18" charset="0"/>
                <a:cs typeface="Times New Roman" panose="02020603050405020304" pitchFamily="18" charset="0"/>
              </a:rPr>
              <a:t>DEPARTMENT OF COMPUTER SCIENCE AND </a:t>
            </a:r>
            <a:r>
              <a:rPr lang="en-US" sz="1200" dirty="0">
                <a:solidFill>
                  <a:schemeClr val="tx1"/>
                </a:solidFill>
                <a:latin typeface="Times New Roman" panose="02020603050405020304" pitchFamily="18" charset="0"/>
                <a:cs typeface="Times New Roman" panose="02020603050405020304" pitchFamily="18" charset="0"/>
              </a:rPr>
              <a:t>ENGINEERING</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133;p19">
            <a:extLst>
              <a:ext uri="{FF2B5EF4-FFF2-40B4-BE49-F238E27FC236}">
                <a16:creationId xmlns:a16="http://schemas.microsoft.com/office/drawing/2014/main" id="{AFC3116B-B62F-4B53-F667-0B923C6D7FE5}"/>
              </a:ext>
            </a:extLst>
          </p:cNvPr>
          <p:cNvSpPr txBox="1">
            <a:spLocks noGrp="1"/>
          </p:cNvSpPr>
          <p:nvPr>
            <p:ph type="title"/>
          </p:nvPr>
        </p:nvSpPr>
        <p:spPr>
          <a:xfrm>
            <a:off x="609600" y="274638"/>
            <a:ext cx="10972800" cy="741362"/>
          </a:xfrm>
        </p:spPr>
        <p:txBody>
          <a:bodyPr/>
          <a:lstStyle/>
          <a:p>
            <a:pPr eaLnBrk="1" hangingPunct="1">
              <a:spcBef>
                <a:spcPct val="0"/>
              </a:spcBef>
              <a:spcAft>
                <a:spcPct val="0"/>
              </a:spcAft>
              <a:buClr>
                <a:srgbClr val="000000"/>
              </a:buClr>
              <a:buSzPts val="3200"/>
              <a:buFont typeface="Times New Roman" panose="02020603050405020304" pitchFamily="18" charset="0"/>
              <a:buNone/>
            </a:pPr>
            <a:r>
              <a:rPr lang="en-US" altLang="en-US" sz="3200" b="1"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LIMITATIONS OF EXISTING SYSTEM</a:t>
            </a:r>
            <a:endParaRPr lang="en-US" altLang="en-US" sz="3200" b="1"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19459" name="Google Shape;134;p19">
            <a:extLst>
              <a:ext uri="{FF2B5EF4-FFF2-40B4-BE49-F238E27FC236}">
                <a16:creationId xmlns:a16="http://schemas.microsoft.com/office/drawing/2014/main" id="{4B708F43-6EA8-00D0-479B-7245286BD4DC}"/>
              </a:ext>
            </a:extLst>
          </p:cNvPr>
          <p:cNvSpPr txBox="1">
            <a:spLocks noGrp="1"/>
          </p:cNvSpPr>
          <p:nvPr>
            <p:ph type="body" idx="1"/>
          </p:nvPr>
        </p:nvSpPr>
        <p:spPr>
          <a:xfrm>
            <a:off x="1625600" y="1727199"/>
            <a:ext cx="10247085" cy="4230915"/>
          </a:xfrm>
        </p:spPr>
        <p:txBody>
          <a:bodyPr>
            <a:normAutofit/>
          </a:bodyPr>
          <a:lstStyle/>
          <a:p>
            <a:pPr>
              <a:lnSpc>
                <a:spcPct val="150000"/>
              </a:lnSpc>
            </a:pPr>
            <a:r>
              <a:rPr lang="en-US" sz="2400" dirty="0">
                <a:solidFill>
                  <a:schemeClr val="tx1"/>
                </a:solidFill>
                <a:latin typeface="Times New Roman" pitchFamily="18" charset="0"/>
                <a:cs typeface="Times New Roman" pitchFamily="18" charset="0"/>
              </a:rPr>
              <a:t>Faces challenges in data availability and generalization.</a:t>
            </a:r>
          </a:p>
          <a:p>
            <a:pPr>
              <a:lnSpc>
                <a:spcPct val="150000"/>
              </a:lnSpc>
            </a:pPr>
            <a:r>
              <a:rPr lang="en-US" sz="2400" dirty="0">
                <a:solidFill>
                  <a:schemeClr val="tx1"/>
                </a:solidFill>
                <a:latin typeface="Times New Roman" pitchFamily="18" charset="0"/>
                <a:cs typeface="Times New Roman" pitchFamily="18" charset="0"/>
              </a:rPr>
              <a:t>Lacks specificity and raises ethical concerns regarding privacy.</a:t>
            </a:r>
          </a:p>
          <a:p>
            <a:pPr>
              <a:lnSpc>
                <a:spcPct val="150000"/>
              </a:lnSpc>
            </a:pPr>
            <a:r>
              <a:rPr lang="en-US" sz="2400" dirty="0">
                <a:solidFill>
                  <a:schemeClr val="tx1"/>
                </a:solidFill>
                <a:latin typeface="Times New Roman" pitchFamily="18" charset="0"/>
                <a:cs typeface="Times New Roman" pitchFamily="18" charset="0"/>
              </a:rPr>
              <a:t>Relies on subjective interpretation.</a:t>
            </a:r>
          </a:p>
          <a:p>
            <a:pPr>
              <a:lnSpc>
                <a:spcPct val="150000"/>
              </a:lnSpc>
            </a:pPr>
            <a:r>
              <a:rPr lang="en-US" sz="2400" dirty="0">
                <a:solidFill>
                  <a:schemeClr val="tx1"/>
                </a:solidFill>
                <a:latin typeface="Times New Roman" pitchFamily="18" charset="0"/>
                <a:cs typeface="Times New Roman" pitchFamily="18" charset="0"/>
              </a:rPr>
              <a:t> Subject to recall bias and interpretation challenges.</a:t>
            </a:r>
            <a:endParaRPr lang="en-IN" sz="2400" dirty="0">
              <a:solidFill>
                <a:schemeClr val="tx1"/>
              </a:solidFill>
              <a:latin typeface="Times New Roman" pitchFamily="18" charset="0"/>
              <a:cs typeface="Times New Roman" pitchFamily="18" charset="0"/>
            </a:endParaRPr>
          </a:p>
        </p:txBody>
      </p:sp>
      <p:sp>
        <p:nvSpPr>
          <p:cNvPr id="19460" name="Google Shape;135;p19">
            <a:extLst>
              <a:ext uri="{FF2B5EF4-FFF2-40B4-BE49-F238E27FC236}">
                <a16:creationId xmlns:a16="http://schemas.microsoft.com/office/drawing/2014/main" id="{7251549F-57D7-561B-8333-6ACBC92C9CF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AD397086-47AA-47EE-9F52-73965BDD7521}" type="slidenum">
              <a:rPr lang="en-US" altLang="en-US" sz="1200">
                <a:solidFill>
                  <a:schemeClr val="tx1"/>
                </a:solidFill>
                <a:latin typeface="Calibri" panose="020F0502020204030204" pitchFamily="34" charset="0"/>
                <a:cs typeface="Calibri" panose="020F0502020204030204" pitchFamily="34" charset="0"/>
                <a:sym typeface="Calibri" panose="020F0502020204030204" pitchFamily="34" charset="0"/>
              </a:rPr>
              <a:pPr/>
              <a:t>8</a:t>
            </a:fld>
            <a:endParaRPr lang="en-US" altLang="en-US" sz="120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Footer Placeholder 1"/>
          <p:cNvSpPr>
            <a:spLocks noGrp="1"/>
          </p:cNvSpPr>
          <p:nvPr>
            <p:ph type="ftr" idx="11"/>
          </p:nvPr>
        </p:nvSpPr>
        <p:spPr>
          <a:xfrm>
            <a:off x="3390900" y="6356350"/>
            <a:ext cx="4940300"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Google Shape;141;p20">
            <a:extLst>
              <a:ext uri="{FF2B5EF4-FFF2-40B4-BE49-F238E27FC236}">
                <a16:creationId xmlns:a16="http://schemas.microsoft.com/office/drawing/2014/main" id="{FC026480-416A-A98F-D627-E8BF44CE378D}"/>
              </a:ext>
            </a:extLst>
          </p:cNvPr>
          <p:cNvSpPr txBox="1">
            <a:spLocks noGrp="1"/>
          </p:cNvSpPr>
          <p:nvPr>
            <p:ph type="title"/>
          </p:nvPr>
        </p:nvSpPr>
        <p:spPr>
          <a:xfrm>
            <a:off x="711200" y="377371"/>
            <a:ext cx="10871200" cy="696686"/>
          </a:xfrm>
        </p:spPr>
        <p:txBody>
          <a:bodyPr>
            <a:normAutofit/>
          </a:bodyPr>
          <a:lstStyle/>
          <a:p>
            <a:pPr algn="l" eaLnBrk="1" hangingPunct="1">
              <a:lnSpc>
                <a:spcPct val="90000"/>
              </a:lnSpc>
              <a:spcBef>
                <a:spcPct val="0"/>
              </a:spcBef>
              <a:spcAft>
                <a:spcPct val="0"/>
              </a:spcAft>
              <a:buClr>
                <a:srgbClr val="000000"/>
              </a:buClr>
              <a:buSzPts val="3200"/>
              <a:buFont typeface="Times New Roman" panose="02020603050405020304" pitchFamily="18" charset="0"/>
              <a:buNone/>
            </a:pPr>
            <a:r>
              <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rPr>
              <a:t>                                   PROPOSED SYSTEM</a:t>
            </a:r>
          </a:p>
        </p:txBody>
      </p:sp>
      <p:sp>
        <p:nvSpPr>
          <p:cNvPr id="20483" name="Google Shape;142;p20">
            <a:extLst>
              <a:ext uri="{FF2B5EF4-FFF2-40B4-BE49-F238E27FC236}">
                <a16:creationId xmlns:a16="http://schemas.microsoft.com/office/drawing/2014/main" id="{A39E6E63-E303-D241-2CAD-2A663AF446FF}"/>
              </a:ext>
            </a:extLst>
          </p:cNvPr>
          <p:cNvSpPr txBox="1">
            <a:spLocks noGrp="1"/>
          </p:cNvSpPr>
          <p:nvPr>
            <p:ph type="body" idx="1"/>
          </p:nvPr>
        </p:nvSpPr>
        <p:spPr>
          <a:xfrm>
            <a:off x="483578" y="1600200"/>
            <a:ext cx="11098822" cy="4525963"/>
          </a:xfrm>
        </p:spPr>
        <p:txBody>
          <a:bodyPr/>
          <a:lstStyle>
            <a:lvl1pPr marL="228600" indent="-228600">
              <a:defRPr sz="1400">
                <a:solidFill>
                  <a:srgbClr val="000000"/>
                </a:solidFill>
                <a:latin typeface="Arial" charset="0"/>
                <a:cs typeface="Arial" charset="0"/>
                <a:sym typeface="Arial" charset="0"/>
              </a:defRPr>
            </a:lvl1pPr>
            <a:lvl2pPr>
              <a:defRPr sz="1400">
                <a:solidFill>
                  <a:srgbClr val="000000"/>
                </a:solidFill>
                <a:latin typeface="Arial" charset="0"/>
                <a:cs typeface="Arial" charset="0"/>
                <a:sym typeface="Arial" charset="0"/>
              </a:defRPr>
            </a:lvl2pPr>
            <a:lvl3pPr>
              <a:defRPr sz="1400">
                <a:solidFill>
                  <a:srgbClr val="000000"/>
                </a:solidFill>
                <a:latin typeface="Arial" charset="0"/>
                <a:cs typeface="Arial" charset="0"/>
                <a:sym typeface="Arial" charset="0"/>
              </a:defRPr>
            </a:lvl3pPr>
            <a:lvl4pPr>
              <a:defRPr sz="1400">
                <a:solidFill>
                  <a:srgbClr val="000000"/>
                </a:solidFill>
                <a:latin typeface="Arial" charset="0"/>
                <a:cs typeface="Arial" charset="0"/>
                <a:sym typeface="Arial" charset="0"/>
              </a:defRPr>
            </a:lvl4pPr>
            <a:lvl5pPr>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cs typeface="Arial" charset="0"/>
                <a:sym typeface="Arial" charset="0"/>
              </a:defRPr>
            </a:lvl9pPr>
          </a:lstStyle>
          <a:p>
            <a:pPr marL="0" indent="0" algn="just" eaLnBrk="1" hangingPunct="1">
              <a:lnSpc>
                <a:spcPct val="90000"/>
              </a:lnSpc>
              <a:spcBef>
                <a:spcPct val="0"/>
              </a:spcBef>
              <a:spcAft>
                <a:spcPct val="0"/>
              </a:spcAft>
              <a:buClr>
                <a:srgbClr val="000000"/>
              </a:buClr>
              <a:buSzPts val="2800"/>
              <a:buFont typeface="Arial" charset="0"/>
              <a:buNone/>
              <a:defRPr/>
            </a:pPr>
            <a:endParaRPr lang="en-US" sz="2400" dirty="0">
              <a:latin typeface="Times New Roman" pitchFamily="18" charset="0"/>
              <a:cs typeface="Times New Roman" pitchFamily="18" charset="0"/>
              <a:sym typeface="Times New Roman" pitchFamily="18" charset="0"/>
            </a:endParaRPr>
          </a:p>
          <a:p>
            <a:pPr algn="just" eaLnBrk="1" hangingPunct="1">
              <a:lnSpc>
                <a:spcPct val="90000"/>
              </a:lnSpc>
              <a:spcBef>
                <a:spcPct val="0"/>
              </a:spcBef>
              <a:spcAft>
                <a:spcPct val="0"/>
              </a:spcAft>
              <a:buClr>
                <a:srgbClr val="000000"/>
              </a:buClr>
              <a:buSzPts val="2800"/>
              <a:buFont typeface="Arial" charset="0"/>
              <a:buChar char="•"/>
              <a:defRPr/>
            </a:pPr>
            <a:endParaRPr lang="en-US" sz="2400" dirty="0">
              <a:latin typeface="Times New Roman" pitchFamily="18" charset="0"/>
              <a:cs typeface="Times New Roman" pitchFamily="18" charset="0"/>
              <a:sym typeface="Times New Roman" pitchFamily="18" charset="0"/>
            </a:endParaRPr>
          </a:p>
          <a:p>
            <a:pPr algn="just" eaLnBrk="1" hangingPunct="1">
              <a:lnSpc>
                <a:spcPct val="90000"/>
              </a:lnSpc>
              <a:spcBef>
                <a:spcPct val="0"/>
              </a:spcBef>
              <a:spcAft>
                <a:spcPct val="0"/>
              </a:spcAft>
              <a:buClr>
                <a:srgbClr val="000000"/>
              </a:buClr>
              <a:buSzPts val="2800"/>
              <a:buFont typeface="Arial" charset="0"/>
              <a:buChar char="•"/>
              <a:defRPr/>
            </a:pPr>
            <a:endParaRPr lang="en-US" sz="3200" dirty="0">
              <a:latin typeface="Calibri" pitchFamily="34" charset="0"/>
              <a:cs typeface="Calibri" pitchFamily="34" charset="0"/>
              <a:sym typeface="Calibri" pitchFamily="34" charset="0"/>
            </a:endParaRPr>
          </a:p>
        </p:txBody>
      </p:sp>
      <p:sp>
        <p:nvSpPr>
          <p:cNvPr id="20484" name="Google Shape;143;p20">
            <a:extLst>
              <a:ext uri="{FF2B5EF4-FFF2-40B4-BE49-F238E27FC236}">
                <a16:creationId xmlns:a16="http://schemas.microsoft.com/office/drawing/2014/main" id="{BB6B2998-EF6F-54DB-9565-4B796B024C2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AE88E06-9DFB-455D-94F7-4A799AD4C4AB}" type="slidenum">
              <a:rPr lang="en-US" altLang="en-US" sz="1200" smtClean="0">
                <a:solidFill>
                  <a:schemeClr val="tx1"/>
                </a:solidFill>
                <a:latin typeface="Calibri" panose="020F0502020204030204" pitchFamily="34" charset="0"/>
                <a:cs typeface="Calibri" panose="020F0502020204030204" pitchFamily="34" charset="0"/>
                <a:sym typeface="Calibri" panose="020F0502020204030204" pitchFamily="34" charset="0"/>
              </a:rPr>
              <a:pPr/>
              <a:t>9</a:t>
            </a:fld>
            <a:endParaRPr lang="en-US"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 name="Google Shape;134;p19">
            <a:extLst>
              <a:ext uri="{FF2B5EF4-FFF2-40B4-BE49-F238E27FC236}">
                <a16:creationId xmlns:a16="http://schemas.microsoft.com/office/drawing/2014/main" id="{4B708F43-6EA8-00D0-479B-7245286BD4DC}"/>
              </a:ext>
            </a:extLst>
          </p:cNvPr>
          <p:cNvSpPr txBox="1">
            <a:spLocks/>
          </p:cNvSpPr>
          <p:nvPr/>
        </p:nvSpPr>
        <p:spPr bwMode="auto">
          <a:xfrm>
            <a:off x="483578" y="1074057"/>
            <a:ext cx="11287508" cy="528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defPPr marR="0" lvl="0" algn="l" rtl="0">
              <a:lnSpc>
                <a:spcPct val="100000"/>
              </a:lnSpc>
              <a:spcBef>
                <a:spcPts val="0"/>
              </a:spcBef>
              <a:spcAft>
                <a:spcPts val="0"/>
              </a:spcAft>
            </a:defPPr>
            <a:lvl1pPr marL="457200" lvl="0"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342900" algn="l" rtl="0" eaLnBrk="1" fontAlgn="base" hangingPunct="1">
              <a:spcBef>
                <a:spcPts val="360"/>
              </a:spcBef>
              <a:spcAft>
                <a:spcPts val="0"/>
              </a:spcAft>
              <a:buClr>
                <a:schemeClr val="dk1"/>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algn="just">
              <a:lnSpc>
                <a:spcPct val="150000"/>
              </a:lnSpc>
            </a:pPr>
            <a:r>
              <a:rPr lang="en-IN" sz="2000" dirty="0">
                <a:latin typeface="Times New Roman" pitchFamily="18" charset="0"/>
                <a:cs typeface="Times New Roman" pitchFamily="18" charset="0"/>
              </a:rPr>
              <a:t>The proposed system for this project presents a pioneering approach to Autism Spectrum Disorder (ASD) detection, focusing on the integration of facial image analysis as the cornerstone of our diagnostic framework.</a:t>
            </a:r>
          </a:p>
          <a:p>
            <a:pPr algn="just">
              <a:lnSpc>
                <a:spcPct val="150000"/>
              </a:lnSpc>
            </a:pPr>
            <a:r>
              <a:rPr lang="en-IN" sz="2000" dirty="0">
                <a:latin typeface="Times New Roman" pitchFamily="18" charset="0"/>
                <a:cs typeface="Times New Roman" pitchFamily="18" charset="0"/>
              </a:rPr>
              <a:t>Our system seeks to leverage advanced computer vision techniques to extract meaningful insights from facial features, aiming for a non-intrusive and efficient means of identifying potential ASD indicators. By employing state-of-the-art algorithms and machine learning models tailored to facial image analysis, our system aims to discern subtle patterns and expressions associated with ASD traits.</a:t>
            </a:r>
            <a:r>
              <a:rPr lang="en-IN" sz="2000" b="1" dirty="0">
                <a:latin typeface="Times New Roman" pitchFamily="18" charset="0"/>
                <a:cs typeface="Times New Roman" pitchFamily="18" charset="0"/>
              </a:rPr>
              <a:t> </a:t>
            </a:r>
          </a:p>
          <a:p>
            <a:pPr algn="just">
              <a:lnSpc>
                <a:spcPct val="150000"/>
              </a:lnSpc>
            </a:pPr>
            <a:r>
              <a:rPr lang="en-IN" sz="2000" dirty="0">
                <a:latin typeface="Times New Roman" pitchFamily="18" charset="0"/>
                <a:cs typeface="Times New Roman" pitchFamily="18" charset="0"/>
              </a:rPr>
              <a:t>These interactive components aim to capture cognitive abilities, behavioural patterns, and social interaction skills, providing a more comprehensive assessment.</a:t>
            </a:r>
          </a:p>
        </p:txBody>
      </p:sp>
      <p:sp>
        <p:nvSpPr>
          <p:cNvPr id="2" name="Footer Placeholder 1"/>
          <p:cNvSpPr>
            <a:spLocks noGrp="1"/>
          </p:cNvSpPr>
          <p:nvPr>
            <p:ph type="ftr" idx="11"/>
          </p:nvPr>
        </p:nvSpPr>
        <p:spPr>
          <a:xfrm>
            <a:off x="3289300" y="6356350"/>
            <a:ext cx="5259614" cy="365125"/>
          </a:xfrm>
        </p:spPr>
        <p:txBody>
          <a:bodyPr/>
          <a:lstStyle/>
          <a:p>
            <a:pPr>
              <a:defRPr/>
            </a:pPr>
            <a:r>
              <a:rPr lang="en-US" sz="1100" dirty="0">
                <a:solidFill>
                  <a:schemeClr val="tx1"/>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 13 1</Template>
  <TotalTime>833</TotalTime>
  <Words>2401</Words>
  <Application>Microsoft Office PowerPoint</Application>
  <PresentationFormat>Widescreen</PresentationFormat>
  <Paragraphs>260</Paragraphs>
  <Slides>32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Oi</vt:lpstr>
      <vt:lpstr>Arial</vt:lpstr>
      <vt:lpstr>Calibri</vt:lpstr>
      <vt:lpstr>Arial Narrow</vt:lpstr>
      <vt:lpstr>Times New Roman</vt:lpstr>
      <vt:lpstr>2_Office Theme</vt:lpstr>
      <vt:lpstr>PowerPoint Presentation</vt:lpstr>
      <vt:lpstr>OVERVIEW</vt:lpstr>
      <vt:lpstr>OBJECTIVE</vt:lpstr>
      <vt:lpstr>                                          ABSTRACT</vt:lpstr>
      <vt:lpstr>                              LITERATURE SURVEY</vt:lpstr>
      <vt:lpstr>LITERATURE SURVEY</vt:lpstr>
      <vt:lpstr>                               EXISTING SYSTEM</vt:lpstr>
      <vt:lpstr>LIMITATIONS OF EXISTING SYSTEM</vt:lpstr>
      <vt:lpstr>                                   PROPOSED SYSTEM</vt:lpstr>
      <vt:lpstr>ADVANTAGES OF PROPOSED SYSTEM </vt:lpstr>
      <vt:lpstr>HARDWARE AND SOFTWARE SPECIFICATION</vt:lpstr>
      <vt:lpstr>ARCHITECTURE DIAGRAM</vt:lpstr>
      <vt:lpstr>                                     LIST OF MODULES</vt:lpstr>
      <vt:lpstr>MODULE 1</vt:lpstr>
      <vt:lpstr>OUTPUT</vt:lpstr>
      <vt:lpstr>MODULE 2</vt:lpstr>
      <vt:lpstr>OUTPUT</vt:lpstr>
      <vt:lpstr>MODULE 3</vt:lpstr>
      <vt:lpstr>OUTPUT</vt:lpstr>
      <vt:lpstr>MODULE 4</vt:lpstr>
      <vt:lpstr>OUTPUT</vt:lpstr>
      <vt:lpstr>MODULE 5</vt:lpstr>
      <vt:lpstr>OUTPUT</vt:lpstr>
      <vt:lpstr>CONCLUSION</vt:lpstr>
      <vt:lpstr>FUTURE ENHANCEMENT</vt:lpstr>
      <vt:lpstr>SCREENSHOTS  Registration Page</vt:lpstr>
      <vt:lpstr>LOGIN PAGE</vt:lpstr>
      <vt:lpstr>GAME PAGE </vt:lpstr>
      <vt:lpstr>MRI IMAGE UPLOADING</vt:lpstr>
      <vt:lpstr>RESULT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dc:title>
  <dc:creator>Sowmiya R</dc:creator>
  <cp:lastModifiedBy>Agnell J</cp:lastModifiedBy>
  <cp:revision>42</cp:revision>
  <dcterms:created xsi:type="dcterms:W3CDTF">2023-10-17T12:30:06Z</dcterms:created>
  <dcterms:modified xsi:type="dcterms:W3CDTF">2024-03-25T16:48:31Z</dcterms:modified>
</cp:coreProperties>
</file>